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2.xml" ContentType="application/vnd.openxmlformats-officedocument.presentationml.tags+xml"/>
  <Override PartName="/ppt/notesSlides/notesSlide14.xml" ContentType="application/vnd.openxmlformats-officedocument.presentationml.notesSlide+xml"/>
  <Override PartName="/ppt/tags/tag3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076136796" r:id="rId2"/>
    <p:sldId id="2076136802" r:id="rId3"/>
    <p:sldId id="2076136797" r:id="rId4"/>
    <p:sldId id="2076136798" r:id="rId5"/>
    <p:sldId id="2076136799" r:id="rId6"/>
    <p:sldId id="2076136800" r:id="rId7"/>
    <p:sldId id="2076136801" r:id="rId8"/>
    <p:sldId id="2076136803" r:id="rId9"/>
    <p:sldId id="2076136804" r:id="rId10"/>
    <p:sldId id="2076136805" r:id="rId11"/>
    <p:sldId id="1088" r:id="rId12"/>
    <p:sldId id="2076136788" r:id="rId13"/>
    <p:sldId id="2076136705" r:id="rId14"/>
    <p:sldId id="2076136711" r:id="rId15"/>
    <p:sldId id="2076136708" r:id="rId16"/>
    <p:sldId id="2076136713" r:id="rId17"/>
    <p:sldId id="207613679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BDB1C53-D233-4A2F-A6EE-359EBBDD9F74}">
          <p14:sldIdLst>
            <p14:sldId id="2076136796"/>
            <p14:sldId id="2076136802"/>
            <p14:sldId id="2076136797"/>
            <p14:sldId id="2076136798"/>
            <p14:sldId id="2076136799"/>
            <p14:sldId id="2076136800"/>
            <p14:sldId id="2076136801"/>
          </p14:sldIdLst>
        </p14:section>
        <p14:section name="Digital Twin" id="{D93D4114-9966-4E6A-B62D-D1A5717E15AC}">
          <p14:sldIdLst>
            <p14:sldId id="2076136803"/>
            <p14:sldId id="2076136804"/>
            <p14:sldId id="2076136805"/>
          </p14:sldIdLst>
        </p14:section>
        <p14:section name="备用" id="{60EA5531-B2FD-43F4-A6B4-DD49662DA977}">
          <p14:sldIdLst>
            <p14:sldId id="1088"/>
            <p14:sldId id="2076136788"/>
          </p14:sldIdLst>
        </p14:section>
        <p14:section name="Landing Gear Demo" id="{1BB088BA-6640-48EE-8506-D6EC968F374D}">
          <p14:sldIdLst>
            <p14:sldId id="2076136705"/>
            <p14:sldId id="2076136711"/>
            <p14:sldId id="2076136708"/>
            <p14:sldId id="2076136713"/>
          </p14:sldIdLst>
        </p14:section>
        <p14:section name="Achived" id="{7A00B9D9-7823-4D42-890D-003D263C728F}">
          <p14:sldIdLst>
            <p14:sldId id="207613679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1C959F-A960-4CF2-BD15-2C503C4B3EB6}" v="122" dt="2022-11-18T11:01:11.841"/>
    <p1510:client id="{D6ED9048-6F7E-F1F4-563B-E072DF4CFAFE}" v="25" dt="2022-11-18T11:10:27.50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271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08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ngtao Tan" userId="3274e7dc-ff5e-47d4-ae12-05c8bd9dfba7" providerId="ADAL" clId="{239DF882-EF9D-4093-AFDD-3CB2ADCB26E1}"/>
    <pc:docChg chg="undo custSel addSld modSld">
      <pc:chgData name="Yongtao Tan" userId="3274e7dc-ff5e-47d4-ae12-05c8bd9dfba7" providerId="ADAL" clId="{239DF882-EF9D-4093-AFDD-3CB2ADCB26E1}" dt="2022-10-17T02:47:01.696" v="76"/>
      <pc:docMkLst>
        <pc:docMk/>
      </pc:docMkLst>
      <pc:sldChg chg="add">
        <pc:chgData name="Yongtao Tan" userId="3274e7dc-ff5e-47d4-ae12-05c8bd9dfba7" providerId="ADAL" clId="{239DF882-EF9D-4093-AFDD-3CB2ADCB26E1}" dt="2022-10-17T02:47:01.696" v="76"/>
        <pc:sldMkLst>
          <pc:docMk/>
          <pc:sldMk cId="1537533698" sldId="1088"/>
        </pc:sldMkLst>
      </pc:sldChg>
      <pc:sldChg chg="add">
        <pc:chgData name="Yongtao Tan" userId="3274e7dc-ff5e-47d4-ae12-05c8bd9dfba7" providerId="ADAL" clId="{239DF882-EF9D-4093-AFDD-3CB2ADCB26E1}" dt="2022-10-17T02:47:01.696" v="76"/>
        <pc:sldMkLst>
          <pc:docMk/>
          <pc:sldMk cId="2983592100" sldId="2076136788"/>
        </pc:sldMkLst>
      </pc:sldChg>
      <pc:sldChg chg="addSp modSp mod">
        <pc:chgData name="Yongtao Tan" userId="3274e7dc-ff5e-47d4-ae12-05c8bd9dfba7" providerId="ADAL" clId="{239DF882-EF9D-4093-AFDD-3CB2ADCB26E1}" dt="2022-09-02T07:03:52.654" v="73" actId="1035"/>
        <pc:sldMkLst>
          <pc:docMk/>
          <pc:sldMk cId="3833502101" sldId="2076136793"/>
        </pc:sldMkLst>
        <pc:spChg chg="add mod">
          <ac:chgData name="Yongtao Tan" userId="3274e7dc-ff5e-47d4-ae12-05c8bd9dfba7" providerId="ADAL" clId="{239DF882-EF9D-4093-AFDD-3CB2ADCB26E1}" dt="2022-09-02T06:53:19.238" v="1" actId="571"/>
          <ac:spMkLst>
            <pc:docMk/>
            <pc:sldMk cId="3833502101" sldId="2076136793"/>
            <ac:spMk id="2" creationId="{A1800476-E6F4-8DB1-10E9-C4F9999E786F}"/>
          </ac:spMkLst>
        </pc:spChg>
        <pc:spChg chg="add mod">
          <ac:chgData name="Yongtao Tan" userId="3274e7dc-ff5e-47d4-ae12-05c8bd9dfba7" providerId="ADAL" clId="{239DF882-EF9D-4093-AFDD-3CB2ADCB26E1}" dt="2022-09-02T07:03:52.654" v="73" actId="1035"/>
          <ac:spMkLst>
            <pc:docMk/>
            <pc:sldMk cId="3833502101" sldId="2076136793"/>
            <ac:spMk id="3" creationId="{9AB0DAEC-3B26-8B5F-FC07-78C3A4A87E33}"/>
          </ac:spMkLst>
        </pc:spChg>
        <pc:spChg chg="add mod">
          <ac:chgData name="Yongtao Tan" userId="3274e7dc-ff5e-47d4-ae12-05c8bd9dfba7" providerId="ADAL" clId="{239DF882-EF9D-4093-AFDD-3CB2ADCB26E1}" dt="2022-09-02T07:03:52.654" v="73" actId="1035"/>
          <ac:spMkLst>
            <pc:docMk/>
            <pc:sldMk cId="3833502101" sldId="2076136793"/>
            <ac:spMk id="4" creationId="{D7A15CBB-E1D6-ECC4-76F2-AD5E3B060E64}"/>
          </ac:spMkLst>
        </pc:spChg>
        <pc:picChg chg="mod">
          <ac:chgData name="Yongtao Tan" userId="3274e7dc-ff5e-47d4-ae12-05c8bd9dfba7" providerId="ADAL" clId="{239DF882-EF9D-4093-AFDD-3CB2ADCB26E1}" dt="2022-09-02T07:03:48.013" v="64" actId="1035"/>
          <ac:picMkLst>
            <pc:docMk/>
            <pc:sldMk cId="3833502101" sldId="2076136793"/>
            <ac:picMk id="47" creationId="{440CA339-F662-A037-F6FD-B22B6A3E45C0}"/>
          </ac:picMkLst>
        </pc:picChg>
        <pc:picChg chg="mod">
          <ac:chgData name="Yongtao Tan" userId="3274e7dc-ff5e-47d4-ae12-05c8bd9dfba7" providerId="ADAL" clId="{239DF882-EF9D-4093-AFDD-3CB2ADCB26E1}" dt="2022-09-02T07:03:48.013" v="64" actId="1035"/>
          <ac:picMkLst>
            <pc:docMk/>
            <pc:sldMk cId="3833502101" sldId="2076136793"/>
            <ac:picMk id="48" creationId="{46AE74EB-0389-AE0C-E8F5-D01FF84B2F28}"/>
          </ac:picMkLst>
        </pc:picChg>
        <pc:picChg chg="mod">
          <ac:chgData name="Yongtao Tan" userId="3274e7dc-ff5e-47d4-ae12-05c8bd9dfba7" providerId="ADAL" clId="{239DF882-EF9D-4093-AFDD-3CB2ADCB26E1}" dt="2022-09-02T07:03:48.013" v="64" actId="1035"/>
          <ac:picMkLst>
            <pc:docMk/>
            <pc:sldMk cId="3833502101" sldId="2076136793"/>
            <ac:picMk id="49" creationId="{D1B18F2F-593B-558D-392C-BBF8FB89E335}"/>
          </ac:picMkLst>
        </pc:picChg>
      </pc:sldChg>
      <pc:sldChg chg="modSp">
        <pc:chgData name="Yongtao Tan" userId="3274e7dc-ff5e-47d4-ae12-05c8bd9dfba7" providerId="ADAL" clId="{239DF882-EF9D-4093-AFDD-3CB2ADCB26E1}" dt="2022-09-20T09:10:26.675" v="75" actId="14826"/>
        <pc:sldMkLst>
          <pc:docMk/>
          <pc:sldMk cId="2824012409" sldId="2076136795"/>
        </pc:sldMkLst>
        <pc:picChg chg="mod">
          <ac:chgData name="Yongtao Tan" userId="3274e7dc-ff5e-47d4-ae12-05c8bd9dfba7" providerId="ADAL" clId="{239DF882-EF9D-4093-AFDD-3CB2ADCB26E1}" dt="2022-09-20T09:10:26.675" v="75" actId="14826"/>
          <ac:picMkLst>
            <pc:docMk/>
            <pc:sldMk cId="2824012409" sldId="2076136795"/>
            <ac:picMk id="15" creationId="{9CA23AA9-D3E6-AD4A-C469-4A5B318BF16C}"/>
          </ac:picMkLst>
        </pc:picChg>
      </pc:sldChg>
    </pc:docChg>
  </pc:docChgLst>
  <pc:docChgLst>
    <pc:chgData name="Yongtao Tan" userId="S::yongtao.tan@ni.com::3274e7dc-ff5e-47d4-ae12-05c8bd9dfba7" providerId="AD" clId="Web-{D6ED9048-6F7E-F1F4-563B-E072DF4CFAFE}"/>
    <pc:docChg chg="modSld">
      <pc:chgData name="Yongtao Tan" userId="S::yongtao.tan@ni.com::3274e7dc-ff5e-47d4-ae12-05c8bd9dfba7" providerId="AD" clId="Web-{D6ED9048-6F7E-F1F4-563B-E072DF4CFAFE}" dt="2022-11-18T11:10:24.781" v="17" actId="20577"/>
      <pc:docMkLst>
        <pc:docMk/>
      </pc:docMkLst>
      <pc:sldChg chg="modSp">
        <pc:chgData name="Yongtao Tan" userId="S::yongtao.tan@ni.com::3274e7dc-ff5e-47d4-ae12-05c8bd9dfba7" providerId="AD" clId="Web-{D6ED9048-6F7E-F1F4-563B-E072DF4CFAFE}" dt="2022-11-18T11:10:24.781" v="17" actId="20577"/>
        <pc:sldMkLst>
          <pc:docMk/>
          <pc:sldMk cId="1862575701" sldId="2076136800"/>
        </pc:sldMkLst>
        <pc:spChg chg="mod">
          <ac:chgData name="Yongtao Tan" userId="S::yongtao.tan@ni.com::3274e7dc-ff5e-47d4-ae12-05c8bd9dfba7" providerId="AD" clId="Web-{D6ED9048-6F7E-F1F4-563B-E072DF4CFAFE}" dt="2022-11-18T11:10:24.781" v="17" actId="20577"/>
          <ac:spMkLst>
            <pc:docMk/>
            <pc:sldMk cId="1862575701" sldId="2076136800"/>
            <ac:spMk id="9" creationId="{9FA86439-BF0A-8168-6D42-7D6505A66E13}"/>
          </ac:spMkLst>
        </pc:spChg>
        <pc:spChg chg="mod">
          <ac:chgData name="Yongtao Tan" userId="S::yongtao.tan@ni.com::3274e7dc-ff5e-47d4-ae12-05c8bd9dfba7" providerId="AD" clId="Web-{D6ED9048-6F7E-F1F4-563B-E072DF4CFAFE}" dt="2022-11-18T11:10:20.499" v="13" actId="20577"/>
          <ac:spMkLst>
            <pc:docMk/>
            <pc:sldMk cId="1862575701" sldId="2076136800"/>
            <ac:spMk id="11" creationId="{47E1C404-9947-58DF-D3D3-138D14B79DFA}"/>
          </ac:spMkLst>
        </pc:spChg>
      </pc:sldChg>
    </pc:docChg>
  </pc:docChgLst>
  <pc:docChgLst>
    <pc:chgData name="Yongtao Tan" userId="3274e7dc-ff5e-47d4-ae12-05c8bd9dfba7" providerId="ADAL" clId="{451AD939-0F4C-430E-8133-E7F64B8F9824}"/>
    <pc:docChg chg="undo redo custSel addSld delSld modSld sldOrd addSection modSection">
      <pc:chgData name="Yongtao Tan" userId="3274e7dc-ff5e-47d4-ae12-05c8bd9dfba7" providerId="ADAL" clId="{451AD939-0F4C-430E-8133-E7F64B8F9824}" dt="2022-09-22T05:16:50.598" v="1162" actId="47"/>
      <pc:docMkLst>
        <pc:docMk/>
      </pc:docMkLst>
      <pc:sldChg chg="modSp mod modShow">
        <pc:chgData name="Yongtao Tan" userId="3274e7dc-ff5e-47d4-ae12-05c8bd9dfba7" providerId="ADAL" clId="{451AD939-0F4C-430E-8133-E7F64B8F9824}" dt="2022-09-20T07:53:32.535" v="977" actId="729"/>
        <pc:sldMkLst>
          <pc:docMk/>
          <pc:sldMk cId="3833502101" sldId="2076136793"/>
        </pc:sldMkLst>
        <pc:picChg chg="mod">
          <ac:chgData name="Yongtao Tan" userId="3274e7dc-ff5e-47d4-ae12-05c8bd9dfba7" providerId="ADAL" clId="{451AD939-0F4C-430E-8133-E7F64B8F9824}" dt="2022-09-20T06:03:15.999" v="1" actId="1076"/>
          <ac:picMkLst>
            <pc:docMk/>
            <pc:sldMk cId="3833502101" sldId="2076136793"/>
            <ac:picMk id="20" creationId="{6118657E-CD69-E11F-116B-D86FF7F0B681}"/>
          </ac:picMkLst>
        </pc:picChg>
      </pc:sldChg>
      <pc:sldChg chg="addSp delSp modSp add del mod">
        <pc:chgData name="Yongtao Tan" userId="3274e7dc-ff5e-47d4-ae12-05c8bd9dfba7" providerId="ADAL" clId="{451AD939-0F4C-430E-8133-E7F64B8F9824}" dt="2022-09-20T07:28:20.056" v="673" actId="47"/>
        <pc:sldMkLst>
          <pc:docMk/>
          <pc:sldMk cId="2548794564" sldId="2076136794"/>
        </pc:sldMkLst>
        <pc:spChg chg="mod topLvl">
          <ac:chgData name="Yongtao Tan" userId="3274e7dc-ff5e-47d4-ae12-05c8bd9dfba7" providerId="ADAL" clId="{451AD939-0F4C-430E-8133-E7F64B8F9824}" dt="2022-09-20T07:13:39.729" v="435" actId="1076"/>
          <ac:spMkLst>
            <pc:docMk/>
            <pc:sldMk cId="2548794564" sldId="2076136794"/>
            <ac:spMk id="3" creationId="{9AB0DAEC-3B26-8B5F-FC07-78C3A4A87E33}"/>
          </ac:spMkLst>
        </pc:spChg>
        <pc:spChg chg="mod">
          <ac:chgData name="Yongtao Tan" userId="3274e7dc-ff5e-47d4-ae12-05c8bd9dfba7" providerId="ADAL" clId="{451AD939-0F4C-430E-8133-E7F64B8F9824}" dt="2022-09-20T07:13:39.729" v="435" actId="1076"/>
          <ac:spMkLst>
            <pc:docMk/>
            <pc:sldMk cId="2548794564" sldId="2076136794"/>
            <ac:spMk id="4" creationId="{D7A15CBB-E1D6-ECC4-76F2-AD5E3B060E64}"/>
          </ac:spMkLst>
        </pc:spChg>
        <pc:spChg chg="add del mod">
          <ac:chgData name="Yongtao Tan" userId="3274e7dc-ff5e-47d4-ae12-05c8bd9dfba7" providerId="ADAL" clId="{451AD939-0F4C-430E-8133-E7F64B8F9824}" dt="2022-09-20T06:03:49.635" v="7" actId="478"/>
          <ac:spMkLst>
            <pc:docMk/>
            <pc:sldMk cId="2548794564" sldId="2076136794"/>
            <ac:spMk id="5" creationId="{D9EBBBCE-792A-9FBA-BF6F-D893F8976928}"/>
          </ac:spMkLst>
        </pc:spChg>
        <pc:spChg chg="add mod">
          <ac:chgData name="Yongtao Tan" userId="3274e7dc-ff5e-47d4-ae12-05c8bd9dfba7" providerId="ADAL" clId="{451AD939-0F4C-430E-8133-E7F64B8F9824}" dt="2022-09-20T07:13:39.729" v="435" actId="1076"/>
          <ac:spMkLst>
            <pc:docMk/>
            <pc:sldMk cId="2548794564" sldId="2076136794"/>
            <ac:spMk id="6" creationId="{96316885-3A82-CEA3-2872-A27D295BED45}"/>
          </ac:spMkLst>
        </pc:spChg>
        <pc:spChg chg="add mod">
          <ac:chgData name="Yongtao Tan" userId="3274e7dc-ff5e-47d4-ae12-05c8bd9dfba7" providerId="ADAL" clId="{451AD939-0F4C-430E-8133-E7F64B8F9824}" dt="2022-09-20T07:13:39.729" v="435" actId="1076"/>
          <ac:spMkLst>
            <pc:docMk/>
            <pc:sldMk cId="2548794564" sldId="2076136794"/>
            <ac:spMk id="7" creationId="{6260EF69-0903-5E3D-0E4C-A298D164FB34}"/>
          </ac:spMkLst>
        </pc:spChg>
        <pc:spChg chg="add mod topLvl">
          <ac:chgData name="Yongtao Tan" userId="3274e7dc-ff5e-47d4-ae12-05c8bd9dfba7" providerId="ADAL" clId="{451AD939-0F4C-430E-8133-E7F64B8F9824}" dt="2022-09-20T07:13:39.729" v="435" actId="1076"/>
          <ac:spMkLst>
            <pc:docMk/>
            <pc:sldMk cId="2548794564" sldId="2076136794"/>
            <ac:spMk id="8" creationId="{477E46BE-7E2D-81BC-71DA-955EEE79DF12}"/>
          </ac:spMkLst>
        </pc:spChg>
        <pc:spChg chg="add mod">
          <ac:chgData name="Yongtao Tan" userId="3274e7dc-ff5e-47d4-ae12-05c8bd9dfba7" providerId="ADAL" clId="{451AD939-0F4C-430E-8133-E7F64B8F9824}" dt="2022-09-20T07:13:39.729" v="435" actId="1076"/>
          <ac:spMkLst>
            <pc:docMk/>
            <pc:sldMk cId="2548794564" sldId="2076136794"/>
            <ac:spMk id="9" creationId="{DA962DA3-1D0B-AB3A-7EBC-9650CD9D66F6}"/>
          </ac:spMkLst>
        </pc:spChg>
        <pc:spChg chg="add del mod">
          <ac:chgData name="Yongtao Tan" userId="3274e7dc-ff5e-47d4-ae12-05c8bd9dfba7" providerId="ADAL" clId="{451AD939-0F4C-430E-8133-E7F64B8F9824}" dt="2022-09-20T06:43:16.016" v="354" actId="478"/>
          <ac:spMkLst>
            <pc:docMk/>
            <pc:sldMk cId="2548794564" sldId="2076136794"/>
            <ac:spMk id="31" creationId="{FA09A87E-E595-F238-8863-26E6FCF4FBD1}"/>
          </ac:spMkLst>
        </pc:spChg>
        <pc:spChg chg="mod topLvl">
          <ac:chgData name="Yongtao Tan" userId="3274e7dc-ff5e-47d4-ae12-05c8bd9dfba7" providerId="ADAL" clId="{451AD939-0F4C-430E-8133-E7F64B8F9824}" dt="2022-09-20T07:13:39.729" v="435" actId="1076"/>
          <ac:spMkLst>
            <pc:docMk/>
            <pc:sldMk cId="2548794564" sldId="2076136794"/>
            <ac:spMk id="36" creationId="{74E3249E-836A-CAE1-6BCF-E1A79E703CC1}"/>
          </ac:spMkLst>
        </pc:spChg>
        <pc:spChg chg="mod topLvl">
          <ac:chgData name="Yongtao Tan" userId="3274e7dc-ff5e-47d4-ae12-05c8bd9dfba7" providerId="ADAL" clId="{451AD939-0F4C-430E-8133-E7F64B8F9824}" dt="2022-09-20T07:13:39.729" v="435" actId="1076"/>
          <ac:spMkLst>
            <pc:docMk/>
            <pc:sldMk cId="2548794564" sldId="2076136794"/>
            <ac:spMk id="38" creationId="{B94C55A5-C982-0CE6-9A51-38F61B7CF5C0}"/>
          </ac:spMkLst>
        </pc:spChg>
        <pc:spChg chg="add mod">
          <ac:chgData name="Yongtao Tan" userId="3274e7dc-ff5e-47d4-ae12-05c8bd9dfba7" providerId="ADAL" clId="{451AD939-0F4C-430E-8133-E7F64B8F9824}" dt="2022-09-20T07:13:39.729" v="435" actId="1076"/>
          <ac:spMkLst>
            <pc:docMk/>
            <pc:sldMk cId="2548794564" sldId="2076136794"/>
            <ac:spMk id="41" creationId="{2D36C48C-954B-8EA3-38B0-0BAD9062D14C}"/>
          </ac:spMkLst>
        </pc:spChg>
        <pc:spChg chg="add mod">
          <ac:chgData name="Yongtao Tan" userId="3274e7dc-ff5e-47d4-ae12-05c8bd9dfba7" providerId="ADAL" clId="{451AD939-0F4C-430E-8133-E7F64B8F9824}" dt="2022-09-20T07:08:23.513" v="427" actId="571"/>
          <ac:spMkLst>
            <pc:docMk/>
            <pc:sldMk cId="2548794564" sldId="2076136794"/>
            <ac:spMk id="43" creationId="{08AE30BB-902B-A1D6-841C-E2CFA4DFA51D}"/>
          </ac:spMkLst>
        </pc:spChg>
        <pc:spChg chg="add mod">
          <ac:chgData name="Yongtao Tan" userId="3274e7dc-ff5e-47d4-ae12-05c8bd9dfba7" providerId="ADAL" clId="{451AD939-0F4C-430E-8133-E7F64B8F9824}" dt="2022-09-20T07:08:23.513" v="427" actId="571"/>
          <ac:spMkLst>
            <pc:docMk/>
            <pc:sldMk cId="2548794564" sldId="2076136794"/>
            <ac:spMk id="44" creationId="{13091B86-925F-B007-FAD5-F9FE187E8F85}"/>
          </ac:spMkLst>
        </pc:spChg>
        <pc:spChg chg="mod topLvl">
          <ac:chgData name="Yongtao Tan" userId="3274e7dc-ff5e-47d4-ae12-05c8bd9dfba7" providerId="ADAL" clId="{451AD939-0F4C-430E-8133-E7F64B8F9824}" dt="2022-09-20T07:13:39.729" v="435" actId="1076"/>
          <ac:spMkLst>
            <pc:docMk/>
            <pc:sldMk cId="2548794564" sldId="2076136794"/>
            <ac:spMk id="45" creationId="{77D14502-C2ED-9B41-9D2C-586FA6C70B7A}"/>
          </ac:spMkLst>
        </pc:spChg>
        <pc:spChg chg="mod">
          <ac:chgData name="Yongtao Tan" userId="3274e7dc-ff5e-47d4-ae12-05c8bd9dfba7" providerId="ADAL" clId="{451AD939-0F4C-430E-8133-E7F64B8F9824}" dt="2022-09-20T07:13:39.729" v="435" actId="1076"/>
          <ac:spMkLst>
            <pc:docMk/>
            <pc:sldMk cId="2548794564" sldId="2076136794"/>
            <ac:spMk id="46" creationId="{51748A06-E03B-753B-20E0-447CF9FC0CDB}"/>
          </ac:spMkLst>
        </pc:spChg>
        <pc:spChg chg="mod">
          <ac:chgData name="Yongtao Tan" userId="3274e7dc-ff5e-47d4-ae12-05c8bd9dfba7" providerId="ADAL" clId="{451AD939-0F4C-430E-8133-E7F64B8F9824}" dt="2022-09-20T07:13:39.729" v="435" actId="1076"/>
          <ac:spMkLst>
            <pc:docMk/>
            <pc:sldMk cId="2548794564" sldId="2076136794"/>
            <ac:spMk id="50" creationId="{510D1351-50E2-7CEF-3F63-E40DE11E5A2D}"/>
          </ac:spMkLst>
        </pc:spChg>
        <pc:spChg chg="mod">
          <ac:chgData name="Yongtao Tan" userId="3274e7dc-ff5e-47d4-ae12-05c8bd9dfba7" providerId="ADAL" clId="{451AD939-0F4C-430E-8133-E7F64B8F9824}" dt="2022-09-20T07:13:39.729" v="435" actId="1076"/>
          <ac:spMkLst>
            <pc:docMk/>
            <pc:sldMk cId="2548794564" sldId="2076136794"/>
            <ac:spMk id="51" creationId="{E6424577-D063-B18F-C7BF-B6FD633A2F67}"/>
          </ac:spMkLst>
        </pc:spChg>
        <pc:spChg chg="mod">
          <ac:chgData name="Yongtao Tan" userId="3274e7dc-ff5e-47d4-ae12-05c8bd9dfba7" providerId="ADAL" clId="{451AD939-0F4C-430E-8133-E7F64B8F9824}" dt="2022-09-20T07:13:39.729" v="435" actId="1076"/>
          <ac:spMkLst>
            <pc:docMk/>
            <pc:sldMk cId="2548794564" sldId="2076136794"/>
            <ac:spMk id="52" creationId="{AD52618A-073C-58F2-5FD6-9D0D6D1D0430}"/>
          </ac:spMkLst>
        </pc:spChg>
        <pc:spChg chg="add del mod">
          <ac:chgData name="Yongtao Tan" userId="3274e7dc-ff5e-47d4-ae12-05c8bd9dfba7" providerId="ADAL" clId="{451AD939-0F4C-430E-8133-E7F64B8F9824}" dt="2022-09-20T07:13:08.174" v="431" actId="14100"/>
          <ac:spMkLst>
            <pc:docMk/>
            <pc:sldMk cId="2548794564" sldId="2076136794"/>
            <ac:spMk id="53" creationId="{DD77AC61-9649-058B-46E5-D1D9093D387F}"/>
          </ac:spMkLst>
        </pc:spChg>
        <pc:grpChg chg="add del mod">
          <ac:chgData name="Yongtao Tan" userId="3274e7dc-ff5e-47d4-ae12-05c8bd9dfba7" providerId="ADAL" clId="{451AD939-0F4C-430E-8133-E7F64B8F9824}" dt="2022-09-20T06:13:16.553" v="196" actId="165"/>
          <ac:grpSpMkLst>
            <pc:docMk/>
            <pc:sldMk cId="2548794564" sldId="2076136794"/>
            <ac:grpSpMk id="10" creationId="{023144F1-D476-DDF9-546B-FAE00531E6F3}"/>
          </ac:grpSpMkLst>
        </pc:grpChg>
        <pc:grpChg chg="add del mod">
          <ac:chgData name="Yongtao Tan" userId="3274e7dc-ff5e-47d4-ae12-05c8bd9dfba7" providerId="ADAL" clId="{451AD939-0F4C-430E-8133-E7F64B8F9824}" dt="2022-09-20T06:14:15.682" v="210" actId="165"/>
          <ac:grpSpMkLst>
            <pc:docMk/>
            <pc:sldMk cId="2548794564" sldId="2076136794"/>
            <ac:grpSpMk id="11" creationId="{C840D46B-2079-2F59-4B36-3D11C318B4DE}"/>
          </ac:grpSpMkLst>
        </pc:grpChg>
        <pc:grpChg chg="add del mod">
          <ac:chgData name="Yongtao Tan" userId="3274e7dc-ff5e-47d4-ae12-05c8bd9dfba7" providerId="ADAL" clId="{451AD939-0F4C-430E-8133-E7F64B8F9824}" dt="2022-09-20T06:14:27.689" v="213" actId="165"/>
          <ac:grpSpMkLst>
            <pc:docMk/>
            <pc:sldMk cId="2548794564" sldId="2076136794"/>
            <ac:grpSpMk id="12" creationId="{0C87CACE-FE3A-85D2-267F-851E152ADF48}"/>
          </ac:grpSpMkLst>
        </pc:grpChg>
        <pc:grpChg chg="add del mod">
          <ac:chgData name="Yongtao Tan" userId="3274e7dc-ff5e-47d4-ae12-05c8bd9dfba7" providerId="ADAL" clId="{451AD939-0F4C-430E-8133-E7F64B8F9824}" dt="2022-09-20T06:24:34.283" v="271" actId="165"/>
          <ac:grpSpMkLst>
            <pc:docMk/>
            <pc:sldMk cId="2548794564" sldId="2076136794"/>
            <ac:grpSpMk id="13" creationId="{62828B7E-635D-F50A-FF48-C2DE83E38CA7}"/>
          </ac:grpSpMkLst>
        </pc:grpChg>
        <pc:graphicFrameChg chg="add del mod">
          <ac:chgData name="Yongtao Tan" userId="3274e7dc-ff5e-47d4-ae12-05c8bd9dfba7" providerId="ADAL" clId="{451AD939-0F4C-430E-8133-E7F64B8F9824}" dt="2022-09-20T06:35:34.232" v="286"/>
          <ac:graphicFrameMkLst>
            <pc:docMk/>
            <pc:sldMk cId="2548794564" sldId="2076136794"/>
            <ac:graphicFrameMk id="16" creationId="{A9909F24-18FB-7C3D-7158-5BF6DF3851C6}"/>
          </ac:graphicFrameMkLst>
        </pc:graphicFrameChg>
        <pc:graphicFrameChg chg="add del mod">
          <ac:chgData name="Yongtao Tan" userId="3274e7dc-ff5e-47d4-ae12-05c8bd9dfba7" providerId="ADAL" clId="{451AD939-0F4C-430E-8133-E7F64B8F9824}" dt="2022-09-20T06:41:48.524" v="336"/>
          <ac:graphicFrameMkLst>
            <pc:docMk/>
            <pc:sldMk cId="2548794564" sldId="2076136794"/>
            <ac:graphicFrameMk id="24" creationId="{945CC2A2-E780-8BBC-E602-1C996CE55317}"/>
          </ac:graphicFrameMkLst>
        </pc:graphicFrameChg>
        <pc:picChg chg="add mod">
          <ac:chgData name="Yongtao Tan" userId="3274e7dc-ff5e-47d4-ae12-05c8bd9dfba7" providerId="ADAL" clId="{451AD939-0F4C-430E-8133-E7F64B8F9824}" dt="2022-09-20T07:13:39.729" v="435" actId="1076"/>
          <ac:picMkLst>
            <pc:docMk/>
            <pc:sldMk cId="2548794564" sldId="2076136794"/>
            <ac:picMk id="15" creationId="{9CA23AA9-D3E6-AD4A-C469-4A5B318BF16C}"/>
          </ac:picMkLst>
        </pc:picChg>
        <pc:picChg chg="add mod">
          <ac:chgData name="Yongtao Tan" userId="3274e7dc-ff5e-47d4-ae12-05c8bd9dfba7" providerId="ADAL" clId="{451AD939-0F4C-430E-8133-E7F64B8F9824}" dt="2022-09-20T07:13:39.729" v="435" actId="1076"/>
          <ac:picMkLst>
            <pc:docMk/>
            <pc:sldMk cId="2548794564" sldId="2076136794"/>
            <ac:picMk id="18" creationId="{C3C67083-E248-C743-07EF-89170A5CADB2}"/>
          </ac:picMkLst>
        </pc:picChg>
        <pc:picChg chg="del">
          <ac:chgData name="Yongtao Tan" userId="3274e7dc-ff5e-47d4-ae12-05c8bd9dfba7" providerId="ADAL" clId="{451AD939-0F4C-430E-8133-E7F64B8F9824}" dt="2022-09-20T06:03:42.050" v="4" actId="478"/>
          <ac:picMkLst>
            <pc:docMk/>
            <pc:sldMk cId="2548794564" sldId="2076136794"/>
            <ac:picMk id="20" creationId="{6118657E-CD69-E11F-116B-D86FF7F0B681}"/>
          </ac:picMkLst>
        </pc:picChg>
        <pc:picChg chg="add mod">
          <ac:chgData name="Yongtao Tan" userId="3274e7dc-ff5e-47d4-ae12-05c8bd9dfba7" providerId="ADAL" clId="{451AD939-0F4C-430E-8133-E7F64B8F9824}" dt="2022-09-20T07:13:39.729" v="435" actId="1076"/>
          <ac:picMkLst>
            <pc:docMk/>
            <pc:sldMk cId="2548794564" sldId="2076136794"/>
            <ac:picMk id="22" creationId="{F9AB484A-CB1C-8A9B-45C4-1337319EC53C}"/>
          </ac:picMkLst>
        </pc:picChg>
        <pc:picChg chg="del">
          <ac:chgData name="Yongtao Tan" userId="3274e7dc-ff5e-47d4-ae12-05c8bd9dfba7" providerId="ADAL" clId="{451AD939-0F4C-430E-8133-E7F64B8F9824}" dt="2022-09-20T06:03:41.225" v="3" actId="478"/>
          <ac:picMkLst>
            <pc:docMk/>
            <pc:sldMk cId="2548794564" sldId="2076136794"/>
            <ac:picMk id="23" creationId="{80E6E787-5173-93D9-256B-570814D80835}"/>
          </ac:picMkLst>
        </pc:picChg>
        <pc:picChg chg="del">
          <ac:chgData name="Yongtao Tan" userId="3274e7dc-ff5e-47d4-ae12-05c8bd9dfba7" providerId="ADAL" clId="{451AD939-0F4C-430E-8133-E7F64B8F9824}" dt="2022-09-20T06:03:59.478" v="8" actId="478"/>
          <ac:picMkLst>
            <pc:docMk/>
            <pc:sldMk cId="2548794564" sldId="2076136794"/>
            <ac:picMk id="25" creationId="{F6BD0D05-6317-65C9-4BE0-3FA0FF148C0C}"/>
          </ac:picMkLst>
        </pc:picChg>
        <pc:picChg chg="add del mod">
          <ac:chgData name="Yongtao Tan" userId="3274e7dc-ff5e-47d4-ae12-05c8bd9dfba7" providerId="ADAL" clId="{451AD939-0F4C-430E-8133-E7F64B8F9824}" dt="2022-09-20T06:43:11.834" v="352" actId="478"/>
          <ac:picMkLst>
            <pc:docMk/>
            <pc:sldMk cId="2548794564" sldId="2076136794"/>
            <ac:picMk id="26" creationId="{B0EABFC8-CA58-F988-9B2F-F68ECB8261BA}"/>
          </ac:picMkLst>
        </pc:picChg>
        <pc:picChg chg="add del mod">
          <ac:chgData name="Yongtao Tan" userId="3274e7dc-ff5e-47d4-ae12-05c8bd9dfba7" providerId="ADAL" clId="{451AD939-0F4C-430E-8133-E7F64B8F9824}" dt="2022-09-20T06:43:13.802" v="353" actId="478"/>
          <ac:picMkLst>
            <pc:docMk/>
            <pc:sldMk cId="2548794564" sldId="2076136794"/>
            <ac:picMk id="27" creationId="{C29C79ED-87FA-8F11-8B4A-5F44F839B0B3}"/>
          </ac:picMkLst>
        </pc:picChg>
        <pc:picChg chg="del">
          <ac:chgData name="Yongtao Tan" userId="3274e7dc-ff5e-47d4-ae12-05c8bd9dfba7" providerId="ADAL" clId="{451AD939-0F4C-430E-8133-E7F64B8F9824}" dt="2022-09-20T06:04:32.704" v="15" actId="478"/>
          <ac:picMkLst>
            <pc:docMk/>
            <pc:sldMk cId="2548794564" sldId="2076136794"/>
            <ac:picMk id="28" creationId="{32BEFB87-CB69-C052-3326-9CD3D0A85B22}"/>
          </ac:picMkLst>
        </pc:picChg>
        <pc:picChg chg="add del mod">
          <ac:chgData name="Yongtao Tan" userId="3274e7dc-ff5e-47d4-ae12-05c8bd9dfba7" providerId="ADAL" clId="{451AD939-0F4C-430E-8133-E7F64B8F9824}" dt="2022-09-20T07:08:05.258" v="424" actId="478"/>
          <ac:picMkLst>
            <pc:docMk/>
            <pc:sldMk cId="2548794564" sldId="2076136794"/>
            <ac:picMk id="29" creationId="{CD08B717-3F5A-C76F-9FB2-E28D1BEAE92F}"/>
          </ac:picMkLst>
        </pc:picChg>
        <pc:picChg chg="add del mod">
          <ac:chgData name="Yongtao Tan" userId="3274e7dc-ff5e-47d4-ae12-05c8bd9dfba7" providerId="ADAL" clId="{451AD939-0F4C-430E-8133-E7F64B8F9824}" dt="2022-09-20T06:59:32.653" v="366" actId="478"/>
          <ac:picMkLst>
            <pc:docMk/>
            <pc:sldMk cId="2548794564" sldId="2076136794"/>
            <ac:picMk id="33" creationId="{ADC32085-2E7D-5CEC-7EB0-C2FB46F3586E}"/>
          </ac:picMkLst>
        </pc:picChg>
        <pc:picChg chg="add del mod">
          <ac:chgData name="Yongtao Tan" userId="3274e7dc-ff5e-47d4-ae12-05c8bd9dfba7" providerId="ADAL" clId="{451AD939-0F4C-430E-8133-E7F64B8F9824}" dt="2022-09-20T07:04:03.842" v="386" actId="478"/>
          <ac:picMkLst>
            <pc:docMk/>
            <pc:sldMk cId="2548794564" sldId="2076136794"/>
            <ac:picMk id="34" creationId="{53E8C062-1692-9929-4A31-07748141AAFE}"/>
          </ac:picMkLst>
        </pc:picChg>
        <pc:picChg chg="add mod">
          <ac:chgData name="Yongtao Tan" userId="3274e7dc-ff5e-47d4-ae12-05c8bd9dfba7" providerId="ADAL" clId="{451AD939-0F4C-430E-8133-E7F64B8F9824}" dt="2022-09-20T07:13:39.729" v="435" actId="1076"/>
          <ac:picMkLst>
            <pc:docMk/>
            <pc:sldMk cId="2548794564" sldId="2076136794"/>
            <ac:picMk id="37" creationId="{DD2CA4D6-5EF3-B582-DBAF-557C0CAFC56D}"/>
          </ac:picMkLst>
        </pc:picChg>
        <pc:picChg chg="add mod ord">
          <ac:chgData name="Yongtao Tan" userId="3274e7dc-ff5e-47d4-ae12-05c8bd9dfba7" providerId="ADAL" clId="{451AD939-0F4C-430E-8133-E7F64B8F9824}" dt="2022-09-20T07:13:39.729" v="435" actId="1076"/>
          <ac:picMkLst>
            <pc:docMk/>
            <pc:sldMk cId="2548794564" sldId="2076136794"/>
            <ac:picMk id="40" creationId="{4FD66D5F-21B1-F381-A4D0-402B1F7B4D3D}"/>
          </ac:picMkLst>
        </pc:picChg>
        <pc:picChg chg="add mod">
          <ac:chgData name="Yongtao Tan" userId="3274e7dc-ff5e-47d4-ae12-05c8bd9dfba7" providerId="ADAL" clId="{451AD939-0F4C-430E-8133-E7F64B8F9824}" dt="2022-09-20T07:13:39.729" v="435" actId="1076"/>
          <ac:picMkLst>
            <pc:docMk/>
            <pc:sldMk cId="2548794564" sldId="2076136794"/>
            <ac:picMk id="42" creationId="{BB9F39B4-484A-8F3E-9D98-95CE2DAB275F}"/>
          </ac:picMkLst>
        </pc:picChg>
        <pc:picChg chg="mod topLvl">
          <ac:chgData name="Yongtao Tan" userId="3274e7dc-ff5e-47d4-ae12-05c8bd9dfba7" providerId="ADAL" clId="{451AD939-0F4C-430E-8133-E7F64B8F9824}" dt="2022-09-20T07:13:39.729" v="435" actId="1076"/>
          <ac:picMkLst>
            <pc:docMk/>
            <pc:sldMk cId="2548794564" sldId="2076136794"/>
            <ac:picMk id="47" creationId="{440CA339-F662-A037-F6FD-B22B6A3E45C0}"/>
          </ac:picMkLst>
        </pc:picChg>
        <pc:picChg chg="mod">
          <ac:chgData name="Yongtao Tan" userId="3274e7dc-ff5e-47d4-ae12-05c8bd9dfba7" providerId="ADAL" clId="{451AD939-0F4C-430E-8133-E7F64B8F9824}" dt="2022-09-20T07:13:39.729" v="435" actId="1076"/>
          <ac:picMkLst>
            <pc:docMk/>
            <pc:sldMk cId="2548794564" sldId="2076136794"/>
            <ac:picMk id="48" creationId="{46AE74EB-0389-AE0C-E8F5-D01FF84B2F28}"/>
          </ac:picMkLst>
        </pc:picChg>
        <pc:picChg chg="mod topLvl">
          <ac:chgData name="Yongtao Tan" userId="3274e7dc-ff5e-47d4-ae12-05c8bd9dfba7" providerId="ADAL" clId="{451AD939-0F4C-430E-8133-E7F64B8F9824}" dt="2022-09-20T07:13:39.729" v="435" actId="1076"/>
          <ac:picMkLst>
            <pc:docMk/>
            <pc:sldMk cId="2548794564" sldId="2076136794"/>
            <ac:picMk id="49" creationId="{D1B18F2F-593B-558D-392C-BBF8FB89E335}"/>
          </ac:picMkLst>
        </pc:picChg>
        <pc:picChg chg="add mod">
          <ac:chgData name="Yongtao Tan" userId="3274e7dc-ff5e-47d4-ae12-05c8bd9dfba7" providerId="ADAL" clId="{451AD939-0F4C-430E-8133-E7F64B8F9824}" dt="2022-09-20T07:14:54.974" v="455" actId="1076"/>
          <ac:picMkLst>
            <pc:docMk/>
            <pc:sldMk cId="2548794564" sldId="2076136794"/>
            <ac:picMk id="1026" creationId="{297827D0-E0B7-D22D-E128-33D14D24B55F}"/>
          </ac:picMkLst>
        </pc:picChg>
      </pc:sldChg>
      <pc:sldChg chg="addSp delSp modSp add del mod ord">
        <pc:chgData name="Yongtao Tan" userId="3274e7dc-ff5e-47d4-ae12-05c8bd9dfba7" providerId="ADAL" clId="{451AD939-0F4C-430E-8133-E7F64B8F9824}" dt="2022-09-22T05:16:50.598" v="1162" actId="47"/>
        <pc:sldMkLst>
          <pc:docMk/>
          <pc:sldMk cId="2824012409" sldId="2076136795"/>
        </pc:sldMkLst>
        <pc:spChg chg="add mod ord topLvl">
          <ac:chgData name="Yongtao Tan" userId="3274e7dc-ff5e-47d4-ae12-05c8bd9dfba7" providerId="ADAL" clId="{451AD939-0F4C-430E-8133-E7F64B8F9824}" dt="2022-09-20T07:53:04.297" v="968" actId="14100"/>
          <ac:spMkLst>
            <pc:docMk/>
            <pc:sldMk cId="2824012409" sldId="2076136795"/>
            <ac:spMk id="2" creationId="{64516D3A-2C73-7E80-6A69-B2BDD94ECBE1}"/>
          </ac:spMkLst>
        </pc:spChg>
        <pc:spChg chg="mod topLvl">
          <ac:chgData name="Yongtao Tan" userId="3274e7dc-ff5e-47d4-ae12-05c8bd9dfba7" providerId="ADAL" clId="{451AD939-0F4C-430E-8133-E7F64B8F9824}" dt="2022-09-20T07:51:39.319" v="950" actId="1035"/>
          <ac:spMkLst>
            <pc:docMk/>
            <pc:sldMk cId="2824012409" sldId="2076136795"/>
            <ac:spMk id="3" creationId="{9AB0DAEC-3B26-8B5F-FC07-78C3A4A87E33}"/>
          </ac:spMkLst>
        </pc:spChg>
        <pc:spChg chg="mod topLvl">
          <ac:chgData name="Yongtao Tan" userId="3274e7dc-ff5e-47d4-ae12-05c8bd9dfba7" providerId="ADAL" clId="{451AD939-0F4C-430E-8133-E7F64B8F9824}" dt="2022-09-20T07:51:39.319" v="950" actId="1035"/>
          <ac:spMkLst>
            <pc:docMk/>
            <pc:sldMk cId="2824012409" sldId="2076136795"/>
            <ac:spMk id="4" creationId="{D7A15CBB-E1D6-ECC4-76F2-AD5E3B060E64}"/>
          </ac:spMkLst>
        </pc:spChg>
        <pc:spChg chg="add mod ord topLvl">
          <ac:chgData name="Yongtao Tan" userId="3274e7dc-ff5e-47d4-ae12-05c8bd9dfba7" providerId="ADAL" clId="{451AD939-0F4C-430E-8133-E7F64B8F9824}" dt="2022-09-20T07:53:04.297" v="968" actId="14100"/>
          <ac:spMkLst>
            <pc:docMk/>
            <pc:sldMk cId="2824012409" sldId="2076136795"/>
            <ac:spMk id="5" creationId="{12EF341F-4D92-1C8C-4422-96421B93848B}"/>
          </ac:spMkLst>
        </pc:spChg>
        <pc:spChg chg="del mod ord">
          <ac:chgData name="Yongtao Tan" userId="3274e7dc-ff5e-47d4-ae12-05c8bd9dfba7" providerId="ADAL" clId="{451AD939-0F4C-430E-8133-E7F64B8F9824}" dt="2022-09-20T07:23:12.348" v="549" actId="478"/>
          <ac:spMkLst>
            <pc:docMk/>
            <pc:sldMk cId="2824012409" sldId="2076136795"/>
            <ac:spMk id="6" creationId="{96316885-3A82-CEA3-2872-A27D295BED45}"/>
          </ac:spMkLst>
        </pc:spChg>
        <pc:spChg chg="add mod">
          <ac:chgData name="Yongtao Tan" userId="3274e7dc-ff5e-47d4-ae12-05c8bd9dfba7" providerId="ADAL" clId="{451AD939-0F4C-430E-8133-E7F64B8F9824}" dt="2022-09-21T08:41:29.429" v="1113" actId="20577"/>
          <ac:spMkLst>
            <pc:docMk/>
            <pc:sldMk cId="2824012409" sldId="2076136795"/>
            <ac:spMk id="6" creationId="{AA1A18B6-351E-C7B4-F18C-18954020BFEE}"/>
          </ac:spMkLst>
        </pc:spChg>
        <pc:spChg chg="del mod ord">
          <ac:chgData name="Yongtao Tan" userId="3274e7dc-ff5e-47d4-ae12-05c8bd9dfba7" providerId="ADAL" clId="{451AD939-0F4C-430E-8133-E7F64B8F9824}" dt="2022-09-20T07:23:12.755" v="550" actId="478"/>
          <ac:spMkLst>
            <pc:docMk/>
            <pc:sldMk cId="2824012409" sldId="2076136795"/>
            <ac:spMk id="7" creationId="{6260EF69-0903-5E3D-0E4C-A298D164FB34}"/>
          </ac:spMkLst>
        </pc:spChg>
        <pc:spChg chg="add mod">
          <ac:chgData name="Yongtao Tan" userId="3274e7dc-ff5e-47d4-ae12-05c8bd9dfba7" providerId="ADAL" clId="{451AD939-0F4C-430E-8133-E7F64B8F9824}" dt="2022-09-21T08:42:06.960" v="1132" actId="20577"/>
          <ac:spMkLst>
            <pc:docMk/>
            <pc:sldMk cId="2824012409" sldId="2076136795"/>
            <ac:spMk id="7" creationId="{BB7BF183-2B31-983A-63DB-3D0DB0ED2D0F}"/>
          </ac:spMkLst>
        </pc:spChg>
        <pc:spChg chg="mod topLvl">
          <ac:chgData name="Yongtao Tan" userId="3274e7dc-ff5e-47d4-ae12-05c8bd9dfba7" providerId="ADAL" clId="{451AD939-0F4C-430E-8133-E7F64B8F9824}" dt="2022-09-20T07:52:38.728" v="966" actId="207"/>
          <ac:spMkLst>
            <pc:docMk/>
            <pc:sldMk cId="2824012409" sldId="2076136795"/>
            <ac:spMk id="8" creationId="{477E46BE-7E2D-81BC-71DA-955EEE79DF12}"/>
          </ac:spMkLst>
        </pc:spChg>
        <pc:spChg chg="add mod">
          <ac:chgData name="Yongtao Tan" userId="3274e7dc-ff5e-47d4-ae12-05c8bd9dfba7" providerId="ADAL" clId="{451AD939-0F4C-430E-8133-E7F64B8F9824}" dt="2022-09-21T08:47:33.640" v="1159" actId="14100"/>
          <ac:spMkLst>
            <pc:docMk/>
            <pc:sldMk cId="2824012409" sldId="2076136795"/>
            <ac:spMk id="9" creationId="{9FD82FE7-6203-106B-1164-5D52E818A57F}"/>
          </ac:spMkLst>
        </pc:spChg>
        <pc:spChg chg="del mod topLvl">
          <ac:chgData name="Yongtao Tan" userId="3274e7dc-ff5e-47d4-ae12-05c8bd9dfba7" providerId="ADAL" clId="{451AD939-0F4C-430E-8133-E7F64B8F9824}" dt="2022-09-20T07:29:23.240" v="685" actId="478"/>
          <ac:spMkLst>
            <pc:docMk/>
            <pc:sldMk cId="2824012409" sldId="2076136795"/>
            <ac:spMk id="9" creationId="{DA962DA3-1D0B-AB3A-7EBC-9650CD9D66F6}"/>
          </ac:spMkLst>
        </pc:spChg>
        <pc:spChg chg="add mod ord topLvl">
          <ac:chgData name="Yongtao Tan" userId="3274e7dc-ff5e-47d4-ae12-05c8bd9dfba7" providerId="ADAL" clId="{451AD939-0F4C-430E-8133-E7F64B8F9824}" dt="2022-09-21T08:38:54.422" v="984" actId="552"/>
          <ac:spMkLst>
            <pc:docMk/>
            <pc:sldMk cId="2824012409" sldId="2076136795"/>
            <ac:spMk id="10" creationId="{04DA9E84-C144-25FB-694C-D5243AE0CE20}"/>
          </ac:spMkLst>
        </pc:spChg>
        <pc:spChg chg="add mod ord topLvl">
          <ac:chgData name="Yongtao Tan" userId="3274e7dc-ff5e-47d4-ae12-05c8bd9dfba7" providerId="ADAL" clId="{451AD939-0F4C-430E-8133-E7F64B8F9824}" dt="2022-09-20T07:53:04.297" v="968" actId="14100"/>
          <ac:spMkLst>
            <pc:docMk/>
            <pc:sldMk cId="2824012409" sldId="2076136795"/>
            <ac:spMk id="11" creationId="{FD770EFC-8CA4-EB2F-DB1B-E64ED1278E1A}"/>
          </ac:spMkLst>
        </pc:spChg>
        <pc:spChg chg="add del mod">
          <ac:chgData name="Yongtao Tan" userId="3274e7dc-ff5e-47d4-ae12-05c8bd9dfba7" providerId="ADAL" clId="{451AD939-0F4C-430E-8133-E7F64B8F9824}" dt="2022-09-20T07:36:35.874" v="746" actId="478"/>
          <ac:spMkLst>
            <pc:docMk/>
            <pc:sldMk cId="2824012409" sldId="2076136795"/>
            <ac:spMk id="27" creationId="{5FFB81EC-971E-2179-B5CA-5FA5E0B05E05}"/>
          </ac:spMkLst>
        </pc:spChg>
        <pc:spChg chg="add del mod">
          <ac:chgData name="Yongtao Tan" userId="3274e7dc-ff5e-47d4-ae12-05c8bd9dfba7" providerId="ADAL" clId="{451AD939-0F4C-430E-8133-E7F64B8F9824}" dt="2022-09-20T07:37:37.325" v="761" actId="478"/>
          <ac:spMkLst>
            <pc:docMk/>
            <pc:sldMk cId="2824012409" sldId="2076136795"/>
            <ac:spMk id="28" creationId="{2CDBF7A6-9D6D-9430-A3B2-B075E652FBDB}"/>
          </ac:spMkLst>
        </pc:spChg>
        <pc:spChg chg="add mod ord">
          <ac:chgData name="Yongtao Tan" userId="3274e7dc-ff5e-47d4-ae12-05c8bd9dfba7" providerId="ADAL" clId="{451AD939-0F4C-430E-8133-E7F64B8F9824}" dt="2022-09-20T07:51:39.319" v="950" actId="1035"/>
          <ac:spMkLst>
            <pc:docMk/>
            <pc:sldMk cId="2824012409" sldId="2076136795"/>
            <ac:spMk id="29" creationId="{CB7F277F-8407-5BBF-CFEE-7E746291C3FF}"/>
          </ac:spMkLst>
        </pc:spChg>
        <pc:spChg chg="mod topLvl">
          <ac:chgData name="Yongtao Tan" userId="3274e7dc-ff5e-47d4-ae12-05c8bd9dfba7" providerId="ADAL" clId="{451AD939-0F4C-430E-8133-E7F64B8F9824}" dt="2022-09-20T07:52:38.728" v="966" actId="207"/>
          <ac:spMkLst>
            <pc:docMk/>
            <pc:sldMk cId="2824012409" sldId="2076136795"/>
            <ac:spMk id="36" creationId="{74E3249E-836A-CAE1-6BCF-E1A79E703CC1}"/>
          </ac:spMkLst>
        </pc:spChg>
        <pc:spChg chg="mod topLvl">
          <ac:chgData name="Yongtao Tan" userId="3274e7dc-ff5e-47d4-ae12-05c8bd9dfba7" providerId="ADAL" clId="{451AD939-0F4C-430E-8133-E7F64B8F9824}" dt="2022-09-20T07:52:38.728" v="966" actId="207"/>
          <ac:spMkLst>
            <pc:docMk/>
            <pc:sldMk cId="2824012409" sldId="2076136795"/>
            <ac:spMk id="38" creationId="{B94C55A5-C982-0CE6-9A51-38F61B7CF5C0}"/>
          </ac:spMkLst>
        </pc:spChg>
        <pc:spChg chg="mod topLvl">
          <ac:chgData name="Yongtao Tan" userId="3274e7dc-ff5e-47d4-ae12-05c8bd9dfba7" providerId="ADAL" clId="{451AD939-0F4C-430E-8133-E7F64B8F9824}" dt="2022-09-20T07:51:39.319" v="950" actId="1035"/>
          <ac:spMkLst>
            <pc:docMk/>
            <pc:sldMk cId="2824012409" sldId="2076136795"/>
            <ac:spMk id="41" creationId="{2D36C48C-954B-8EA3-38B0-0BAD9062D14C}"/>
          </ac:spMkLst>
        </pc:spChg>
        <pc:spChg chg="mod topLvl">
          <ac:chgData name="Yongtao Tan" userId="3274e7dc-ff5e-47d4-ae12-05c8bd9dfba7" providerId="ADAL" clId="{451AD939-0F4C-430E-8133-E7F64B8F9824}" dt="2022-09-20T07:52:38.728" v="966" actId="207"/>
          <ac:spMkLst>
            <pc:docMk/>
            <pc:sldMk cId="2824012409" sldId="2076136795"/>
            <ac:spMk id="45" creationId="{77D14502-C2ED-9B41-9D2C-586FA6C70B7A}"/>
          </ac:spMkLst>
        </pc:spChg>
        <pc:spChg chg="mod topLvl">
          <ac:chgData name="Yongtao Tan" userId="3274e7dc-ff5e-47d4-ae12-05c8bd9dfba7" providerId="ADAL" clId="{451AD939-0F4C-430E-8133-E7F64B8F9824}" dt="2022-09-20T07:52:38.728" v="966" actId="207"/>
          <ac:spMkLst>
            <pc:docMk/>
            <pc:sldMk cId="2824012409" sldId="2076136795"/>
            <ac:spMk id="46" creationId="{51748A06-E03B-753B-20E0-447CF9FC0CDB}"/>
          </ac:spMkLst>
        </pc:spChg>
        <pc:spChg chg="del mod ord">
          <ac:chgData name="Yongtao Tan" userId="3274e7dc-ff5e-47d4-ae12-05c8bd9dfba7" providerId="ADAL" clId="{451AD939-0F4C-430E-8133-E7F64B8F9824}" dt="2022-09-20T07:40:46.547" v="837" actId="478"/>
          <ac:spMkLst>
            <pc:docMk/>
            <pc:sldMk cId="2824012409" sldId="2076136795"/>
            <ac:spMk id="50" creationId="{510D1351-50E2-7CEF-3F63-E40DE11E5A2D}"/>
          </ac:spMkLst>
        </pc:spChg>
        <pc:spChg chg="del mod ord">
          <ac:chgData name="Yongtao Tan" userId="3274e7dc-ff5e-47d4-ae12-05c8bd9dfba7" providerId="ADAL" clId="{451AD939-0F4C-430E-8133-E7F64B8F9824}" dt="2022-09-20T07:40:45.674" v="836" actId="478"/>
          <ac:spMkLst>
            <pc:docMk/>
            <pc:sldMk cId="2824012409" sldId="2076136795"/>
            <ac:spMk id="51" creationId="{E6424577-D063-B18F-C7BF-B6FD633A2F67}"/>
          </ac:spMkLst>
        </pc:spChg>
        <pc:spChg chg="del mod ord">
          <ac:chgData name="Yongtao Tan" userId="3274e7dc-ff5e-47d4-ae12-05c8bd9dfba7" providerId="ADAL" clId="{451AD939-0F4C-430E-8133-E7F64B8F9824}" dt="2022-09-20T07:38:16.322" v="765" actId="478"/>
          <ac:spMkLst>
            <pc:docMk/>
            <pc:sldMk cId="2824012409" sldId="2076136795"/>
            <ac:spMk id="52" creationId="{AD52618A-073C-58F2-5FD6-9D0D6D1D0430}"/>
          </ac:spMkLst>
        </pc:spChg>
        <pc:spChg chg="mod topLvl">
          <ac:chgData name="Yongtao Tan" userId="3274e7dc-ff5e-47d4-ae12-05c8bd9dfba7" providerId="ADAL" clId="{451AD939-0F4C-430E-8133-E7F64B8F9824}" dt="2022-09-20T07:53:04.297" v="968" actId="14100"/>
          <ac:spMkLst>
            <pc:docMk/>
            <pc:sldMk cId="2824012409" sldId="2076136795"/>
            <ac:spMk id="53" creationId="{DD77AC61-9649-058B-46E5-D1D9093D387F}"/>
          </ac:spMkLst>
        </pc:spChg>
        <pc:grpChg chg="add del mod">
          <ac:chgData name="Yongtao Tan" userId="3274e7dc-ff5e-47d4-ae12-05c8bd9dfba7" providerId="ADAL" clId="{451AD939-0F4C-430E-8133-E7F64B8F9824}" dt="2022-09-20T07:19:52.831" v="511" actId="165"/>
          <ac:grpSpMkLst>
            <pc:docMk/>
            <pc:sldMk cId="2824012409" sldId="2076136795"/>
            <ac:grpSpMk id="12" creationId="{303B3EAA-9AD1-AB28-A932-32BF3DCA2E52}"/>
          </ac:grpSpMkLst>
        </pc:grpChg>
        <pc:grpChg chg="add del mod">
          <ac:chgData name="Yongtao Tan" userId="3274e7dc-ff5e-47d4-ae12-05c8bd9dfba7" providerId="ADAL" clId="{451AD939-0F4C-430E-8133-E7F64B8F9824}" dt="2022-09-20T07:19:47.171" v="508" actId="165"/>
          <ac:grpSpMkLst>
            <pc:docMk/>
            <pc:sldMk cId="2824012409" sldId="2076136795"/>
            <ac:grpSpMk id="13" creationId="{FA4D76C7-4DA9-B9FD-3435-A970A2B6CABA}"/>
          </ac:grpSpMkLst>
        </pc:grpChg>
        <pc:grpChg chg="add del mod">
          <ac:chgData name="Yongtao Tan" userId="3274e7dc-ff5e-47d4-ae12-05c8bd9dfba7" providerId="ADAL" clId="{451AD939-0F4C-430E-8133-E7F64B8F9824}" dt="2022-09-20T07:19:20.263" v="503" actId="165"/>
          <ac:grpSpMkLst>
            <pc:docMk/>
            <pc:sldMk cId="2824012409" sldId="2076136795"/>
            <ac:grpSpMk id="14" creationId="{1CD16E8B-F193-EEE1-A7C8-8EC9D2EF6977}"/>
          </ac:grpSpMkLst>
        </pc:grpChg>
        <pc:grpChg chg="add del mod">
          <ac:chgData name="Yongtao Tan" userId="3274e7dc-ff5e-47d4-ae12-05c8bd9dfba7" providerId="ADAL" clId="{451AD939-0F4C-430E-8133-E7F64B8F9824}" dt="2022-09-20T07:19:05.378" v="499" actId="165"/>
          <ac:grpSpMkLst>
            <pc:docMk/>
            <pc:sldMk cId="2824012409" sldId="2076136795"/>
            <ac:grpSpMk id="16" creationId="{EC3AF776-A082-EA16-5118-A2FC9AA8DFE1}"/>
          </ac:grpSpMkLst>
        </pc:grpChg>
        <pc:grpChg chg="add del mod">
          <ac:chgData name="Yongtao Tan" userId="3274e7dc-ff5e-47d4-ae12-05c8bd9dfba7" providerId="ADAL" clId="{451AD939-0F4C-430E-8133-E7F64B8F9824}" dt="2022-09-20T07:21:46.333" v="528" actId="165"/>
          <ac:grpSpMkLst>
            <pc:docMk/>
            <pc:sldMk cId="2824012409" sldId="2076136795"/>
            <ac:grpSpMk id="17" creationId="{ECEDF365-E5FD-CD07-D562-8EDBB449F3CE}"/>
          </ac:grpSpMkLst>
        </pc:grpChg>
        <pc:grpChg chg="add del mod">
          <ac:chgData name="Yongtao Tan" userId="3274e7dc-ff5e-47d4-ae12-05c8bd9dfba7" providerId="ADAL" clId="{451AD939-0F4C-430E-8133-E7F64B8F9824}" dt="2022-09-20T07:21:46.333" v="528" actId="165"/>
          <ac:grpSpMkLst>
            <pc:docMk/>
            <pc:sldMk cId="2824012409" sldId="2076136795"/>
            <ac:grpSpMk id="20" creationId="{8AB3ECAC-BCB7-A934-5D28-06F7F59DC113}"/>
          </ac:grpSpMkLst>
        </pc:grpChg>
        <pc:grpChg chg="add mod topLvl">
          <ac:chgData name="Yongtao Tan" userId="3274e7dc-ff5e-47d4-ae12-05c8bd9dfba7" providerId="ADAL" clId="{451AD939-0F4C-430E-8133-E7F64B8F9824}" dt="2022-09-20T07:53:11.992" v="974" actId="1035"/>
          <ac:grpSpMkLst>
            <pc:docMk/>
            <pc:sldMk cId="2824012409" sldId="2076136795"/>
            <ac:grpSpMk id="21" creationId="{7B1F1893-BD9B-5F98-96ED-FF3FA68DB494}"/>
          </ac:grpSpMkLst>
        </pc:grpChg>
        <pc:grpChg chg="add mod topLvl">
          <ac:chgData name="Yongtao Tan" userId="3274e7dc-ff5e-47d4-ae12-05c8bd9dfba7" providerId="ADAL" clId="{451AD939-0F4C-430E-8133-E7F64B8F9824}" dt="2022-09-20T07:51:39.319" v="950" actId="1035"/>
          <ac:grpSpMkLst>
            <pc:docMk/>
            <pc:sldMk cId="2824012409" sldId="2076136795"/>
            <ac:grpSpMk id="23" creationId="{EE4D4824-52B4-311B-1B02-1818208EA724}"/>
          </ac:grpSpMkLst>
        </pc:grpChg>
        <pc:grpChg chg="add del mod">
          <ac:chgData name="Yongtao Tan" userId="3274e7dc-ff5e-47d4-ae12-05c8bd9dfba7" providerId="ADAL" clId="{451AD939-0F4C-430E-8133-E7F64B8F9824}" dt="2022-09-20T07:21:46.333" v="528" actId="165"/>
          <ac:grpSpMkLst>
            <pc:docMk/>
            <pc:sldMk cId="2824012409" sldId="2076136795"/>
            <ac:grpSpMk id="24" creationId="{12B747C6-FD6B-9588-3C30-6316EF91EF10}"/>
          </ac:grpSpMkLst>
        </pc:grpChg>
        <pc:grpChg chg="add del mod">
          <ac:chgData name="Yongtao Tan" userId="3274e7dc-ff5e-47d4-ae12-05c8bd9dfba7" providerId="ADAL" clId="{451AD939-0F4C-430E-8133-E7F64B8F9824}" dt="2022-09-20T07:21:46.333" v="528" actId="165"/>
          <ac:grpSpMkLst>
            <pc:docMk/>
            <pc:sldMk cId="2824012409" sldId="2076136795"/>
            <ac:grpSpMk id="25" creationId="{0A00BB96-51CC-CFEB-440F-DABE6BE3E33D}"/>
          </ac:grpSpMkLst>
        </pc:grpChg>
        <pc:grpChg chg="add del mod">
          <ac:chgData name="Yongtao Tan" userId="3274e7dc-ff5e-47d4-ae12-05c8bd9dfba7" providerId="ADAL" clId="{451AD939-0F4C-430E-8133-E7F64B8F9824}" dt="2022-09-20T07:21:46.333" v="528" actId="165"/>
          <ac:grpSpMkLst>
            <pc:docMk/>
            <pc:sldMk cId="2824012409" sldId="2076136795"/>
            <ac:grpSpMk id="26" creationId="{8C8FEDE2-6BA8-F28B-E579-2F73737B9F12}"/>
          </ac:grpSpMkLst>
        </pc:grpChg>
        <pc:grpChg chg="add del mod">
          <ac:chgData name="Yongtao Tan" userId="3274e7dc-ff5e-47d4-ae12-05c8bd9dfba7" providerId="ADAL" clId="{451AD939-0F4C-430E-8133-E7F64B8F9824}" dt="2022-09-20T07:38:46.226" v="775" actId="478"/>
          <ac:grpSpMkLst>
            <pc:docMk/>
            <pc:sldMk cId="2824012409" sldId="2076136795"/>
            <ac:grpSpMk id="39" creationId="{F9B9806B-B5EE-771F-00AF-7A640D3CCCC6}"/>
          </ac:grpSpMkLst>
        </pc:grpChg>
        <pc:grpChg chg="add del mod">
          <ac:chgData name="Yongtao Tan" userId="3274e7dc-ff5e-47d4-ae12-05c8bd9dfba7" providerId="ADAL" clId="{451AD939-0F4C-430E-8133-E7F64B8F9824}" dt="2022-09-20T07:38:44.641" v="774" actId="478"/>
          <ac:grpSpMkLst>
            <pc:docMk/>
            <pc:sldMk cId="2824012409" sldId="2076136795"/>
            <ac:grpSpMk id="43" creationId="{57C6E332-3719-B4EE-34D4-A888636D9A80}"/>
          </ac:grpSpMkLst>
        </pc:grpChg>
        <pc:grpChg chg="add del mod">
          <ac:chgData name="Yongtao Tan" userId="3274e7dc-ff5e-47d4-ae12-05c8bd9dfba7" providerId="ADAL" clId="{451AD939-0F4C-430E-8133-E7F64B8F9824}" dt="2022-09-20T07:38:56.161" v="778" actId="165"/>
          <ac:grpSpMkLst>
            <pc:docMk/>
            <pc:sldMk cId="2824012409" sldId="2076136795"/>
            <ac:grpSpMk id="55" creationId="{7DF8E126-CA0B-1A2E-C524-259B019740A8}"/>
          </ac:grpSpMkLst>
        </pc:grpChg>
        <pc:grpChg chg="add del mod">
          <ac:chgData name="Yongtao Tan" userId="3274e7dc-ff5e-47d4-ae12-05c8bd9dfba7" providerId="ADAL" clId="{451AD939-0F4C-430E-8133-E7F64B8F9824}" dt="2022-09-20T07:38:56.161" v="778" actId="165"/>
          <ac:grpSpMkLst>
            <pc:docMk/>
            <pc:sldMk cId="2824012409" sldId="2076136795"/>
            <ac:grpSpMk id="58" creationId="{20A0F881-F4D4-78B4-3546-5E675420237D}"/>
          </ac:grpSpMkLst>
        </pc:grpChg>
        <pc:grpChg chg="add del mod">
          <ac:chgData name="Yongtao Tan" userId="3274e7dc-ff5e-47d4-ae12-05c8bd9dfba7" providerId="ADAL" clId="{451AD939-0F4C-430E-8133-E7F64B8F9824}" dt="2022-09-20T07:38:56.161" v="778" actId="165"/>
          <ac:grpSpMkLst>
            <pc:docMk/>
            <pc:sldMk cId="2824012409" sldId="2076136795"/>
            <ac:grpSpMk id="61" creationId="{22582CAE-A298-CDDE-8458-E57415A9FE5B}"/>
          </ac:grpSpMkLst>
        </pc:grpChg>
        <pc:grpChg chg="add mod">
          <ac:chgData name="Yongtao Tan" userId="3274e7dc-ff5e-47d4-ae12-05c8bd9dfba7" providerId="ADAL" clId="{451AD939-0F4C-430E-8133-E7F64B8F9824}" dt="2022-09-20T07:39:31.014" v="788" actId="164"/>
          <ac:grpSpMkLst>
            <pc:docMk/>
            <pc:sldMk cId="2824012409" sldId="2076136795"/>
            <ac:grpSpMk id="1027" creationId="{F51A6819-54A9-0206-548F-F75D0E9530A9}"/>
          </ac:grpSpMkLst>
        </pc:grpChg>
        <pc:grpChg chg="add del mod">
          <ac:chgData name="Yongtao Tan" userId="3274e7dc-ff5e-47d4-ae12-05c8bd9dfba7" providerId="ADAL" clId="{451AD939-0F4C-430E-8133-E7F64B8F9824}" dt="2022-09-20T07:39:56.051" v="828" actId="165"/>
          <ac:grpSpMkLst>
            <pc:docMk/>
            <pc:sldMk cId="2824012409" sldId="2076136795"/>
            <ac:grpSpMk id="1028" creationId="{6FFF7F65-CFE3-EB03-1B40-36F7C68ACC1B}"/>
          </ac:grpSpMkLst>
        </pc:grpChg>
        <pc:grpChg chg="add mod">
          <ac:chgData name="Yongtao Tan" userId="3274e7dc-ff5e-47d4-ae12-05c8bd9dfba7" providerId="ADAL" clId="{451AD939-0F4C-430E-8133-E7F64B8F9824}" dt="2022-09-20T07:51:39.319" v="950" actId="1035"/>
          <ac:grpSpMkLst>
            <pc:docMk/>
            <pc:sldMk cId="2824012409" sldId="2076136795"/>
            <ac:grpSpMk id="1029" creationId="{44744BE2-D378-2DCA-163F-E3E342719EC9}"/>
          </ac:grpSpMkLst>
        </pc:grpChg>
        <pc:grpChg chg="add mod">
          <ac:chgData name="Yongtao Tan" userId="3274e7dc-ff5e-47d4-ae12-05c8bd9dfba7" providerId="ADAL" clId="{451AD939-0F4C-430E-8133-E7F64B8F9824}" dt="2022-09-20T07:51:39.319" v="950" actId="1035"/>
          <ac:grpSpMkLst>
            <pc:docMk/>
            <pc:sldMk cId="2824012409" sldId="2076136795"/>
            <ac:grpSpMk id="1030" creationId="{6D1C1F00-7D04-591A-DCCF-A8F97B045B29}"/>
          </ac:grpSpMkLst>
        </pc:grpChg>
        <pc:grpChg chg="add mod">
          <ac:chgData name="Yongtao Tan" userId="3274e7dc-ff5e-47d4-ae12-05c8bd9dfba7" providerId="ADAL" clId="{451AD939-0F4C-430E-8133-E7F64B8F9824}" dt="2022-09-20T07:51:39.319" v="950" actId="1035"/>
          <ac:grpSpMkLst>
            <pc:docMk/>
            <pc:sldMk cId="2824012409" sldId="2076136795"/>
            <ac:grpSpMk id="1033" creationId="{B260B4A4-3A34-D962-0CC3-97F5AAC21500}"/>
          </ac:grpSpMkLst>
        </pc:grpChg>
        <pc:grpChg chg="add mod">
          <ac:chgData name="Yongtao Tan" userId="3274e7dc-ff5e-47d4-ae12-05c8bd9dfba7" providerId="ADAL" clId="{451AD939-0F4C-430E-8133-E7F64B8F9824}" dt="2022-09-20T07:51:39.319" v="950" actId="1035"/>
          <ac:grpSpMkLst>
            <pc:docMk/>
            <pc:sldMk cId="2824012409" sldId="2076136795"/>
            <ac:grpSpMk id="1036" creationId="{0686FBA7-3A07-A85B-8A9E-53EDD7B3F6BE}"/>
          </ac:grpSpMkLst>
        </pc:grpChg>
        <pc:grpChg chg="add mod">
          <ac:chgData name="Yongtao Tan" userId="3274e7dc-ff5e-47d4-ae12-05c8bd9dfba7" providerId="ADAL" clId="{451AD939-0F4C-430E-8133-E7F64B8F9824}" dt="2022-09-20T07:51:39.319" v="950" actId="1035"/>
          <ac:grpSpMkLst>
            <pc:docMk/>
            <pc:sldMk cId="2824012409" sldId="2076136795"/>
            <ac:grpSpMk id="1045" creationId="{2770FD62-F6AA-C8A4-247E-CB2C5267A3FE}"/>
          </ac:grpSpMkLst>
        </pc:grpChg>
        <pc:picChg chg="mod topLvl">
          <ac:chgData name="Yongtao Tan" userId="3274e7dc-ff5e-47d4-ae12-05c8bd9dfba7" providerId="ADAL" clId="{451AD939-0F4C-430E-8133-E7F64B8F9824}" dt="2022-09-20T07:53:11.992" v="974" actId="1035"/>
          <ac:picMkLst>
            <pc:docMk/>
            <pc:sldMk cId="2824012409" sldId="2076136795"/>
            <ac:picMk id="15" creationId="{9CA23AA9-D3E6-AD4A-C469-4A5B318BF16C}"/>
          </ac:picMkLst>
        </pc:picChg>
        <pc:picChg chg="mod topLvl">
          <ac:chgData name="Yongtao Tan" userId="3274e7dc-ff5e-47d4-ae12-05c8bd9dfba7" providerId="ADAL" clId="{451AD939-0F4C-430E-8133-E7F64B8F9824}" dt="2022-09-20T07:53:11.992" v="974" actId="1035"/>
          <ac:picMkLst>
            <pc:docMk/>
            <pc:sldMk cId="2824012409" sldId="2076136795"/>
            <ac:picMk id="18" creationId="{C3C67083-E248-C743-07EF-89170A5CADB2}"/>
          </ac:picMkLst>
        </pc:picChg>
        <pc:picChg chg="mod topLvl">
          <ac:chgData name="Yongtao Tan" userId="3274e7dc-ff5e-47d4-ae12-05c8bd9dfba7" providerId="ADAL" clId="{451AD939-0F4C-430E-8133-E7F64B8F9824}" dt="2022-09-20T07:53:11.992" v="974" actId="1035"/>
          <ac:picMkLst>
            <pc:docMk/>
            <pc:sldMk cId="2824012409" sldId="2076136795"/>
            <ac:picMk id="22" creationId="{F9AB484A-CB1C-8A9B-45C4-1337319EC53C}"/>
          </ac:picMkLst>
        </pc:picChg>
        <pc:picChg chg="add mod topLvl">
          <ac:chgData name="Yongtao Tan" userId="3274e7dc-ff5e-47d4-ae12-05c8bd9dfba7" providerId="ADAL" clId="{451AD939-0F4C-430E-8133-E7F64B8F9824}" dt="2022-09-20T07:51:39.319" v="950" actId="1035"/>
          <ac:picMkLst>
            <pc:docMk/>
            <pc:sldMk cId="2824012409" sldId="2076136795"/>
            <ac:picMk id="31" creationId="{74AEAAA7-95B0-FD40-E3DA-73A7E6312614}"/>
          </ac:picMkLst>
        </pc:picChg>
        <pc:picChg chg="add del mod">
          <ac:chgData name="Yongtao Tan" userId="3274e7dc-ff5e-47d4-ae12-05c8bd9dfba7" providerId="ADAL" clId="{451AD939-0F4C-430E-8133-E7F64B8F9824}" dt="2022-09-20T07:36:54.373" v="751" actId="478"/>
          <ac:picMkLst>
            <pc:docMk/>
            <pc:sldMk cId="2824012409" sldId="2076136795"/>
            <ac:picMk id="32" creationId="{FA766523-CDF0-9D54-9FB4-8EC64FF544E1}"/>
          </ac:picMkLst>
        </pc:picChg>
        <pc:picChg chg="add del mod topLvl">
          <ac:chgData name="Yongtao Tan" userId="3274e7dc-ff5e-47d4-ae12-05c8bd9dfba7" providerId="ADAL" clId="{451AD939-0F4C-430E-8133-E7F64B8F9824}" dt="2022-09-20T07:38:46.226" v="775" actId="478"/>
          <ac:picMkLst>
            <pc:docMk/>
            <pc:sldMk cId="2824012409" sldId="2076136795"/>
            <ac:picMk id="33" creationId="{7624C94E-46DF-77F8-5E8C-7F837A93F83A}"/>
          </ac:picMkLst>
        </pc:picChg>
        <pc:picChg chg="add del mod">
          <ac:chgData name="Yongtao Tan" userId="3274e7dc-ff5e-47d4-ae12-05c8bd9dfba7" providerId="ADAL" clId="{451AD939-0F4C-430E-8133-E7F64B8F9824}" dt="2022-09-20T07:37:32.070" v="759"/>
          <ac:picMkLst>
            <pc:docMk/>
            <pc:sldMk cId="2824012409" sldId="2076136795"/>
            <ac:picMk id="34" creationId="{ED270BC8-F73F-67E7-8390-094055A4D1CB}"/>
          </ac:picMkLst>
        </pc:picChg>
        <pc:picChg chg="add del mod">
          <ac:chgData name="Yongtao Tan" userId="3274e7dc-ff5e-47d4-ae12-05c8bd9dfba7" providerId="ADAL" clId="{451AD939-0F4C-430E-8133-E7F64B8F9824}" dt="2022-09-20T07:37:32.070" v="759"/>
          <ac:picMkLst>
            <pc:docMk/>
            <pc:sldMk cId="2824012409" sldId="2076136795"/>
            <ac:picMk id="35" creationId="{391D0F9C-B717-3192-865A-BFAB5697BFF3}"/>
          </ac:picMkLst>
        </pc:picChg>
        <pc:picChg chg="mod topLvl">
          <ac:chgData name="Yongtao Tan" userId="3274e7dc-ff5e-47d4-ae12-05c8bd9dfba7" providerId="ADAL" clId="{451AD939-0F4C-430E-8133-E7F64B8F9824}" dt="2022-09-20T07:51:39.319" v="950" actId="1035"/>
          <ac:picMkLst>
            <pc:docMk/>
            <pc:sldMk cId="2824012409" sldId="2076136795"/>
            <ac:picMk id="37" creationId="{DD2CA4D6-5EF3-B582-DBAF-557C0CAFC56D}"/>
          </ac:picMkLst>
        </pc:picChg>
        <pc:picChg chg="mod topLvl">
          <ac:chgData name="Yongtao Tan" userId="3274e7dc-ff5e-47d4-ae12-05c8bd9dfba7" providerId="ADAL" clId="{451AD939-0F4C-430E-8133-E7F64B8F9824}" dt="2022-09-20T07:51:39.319" v="950" actId="1035"/>
          <ac:picMkLst>
            <pc:docMk/>
            <pc:sldMk cId="2824012409" sldId="2076136795"/>
            <ac:picMk id="40" creationId="{4FD66D5F-21B1-F381-A4D0-402B1F7B4D3D}"/>
          </ac:picMkLst>
        </pc:picChg>
        <pc:picChg chg="mod topLvl">
          <ac:chgData name="Yongtao Tan" userId="3274e7dc-ff5e-47d4-ae12-05c8bd9dfba7" providerId="ADAL" clId="{451AD939-0F4C-430E-8133-E7F64B8F9824}" dt="2022-09-20T07:53:11.992" v="974" actId="1035"/>
          <ac:picMkLst>
            <pc:docMk/>
            <pc:sldMk cId="2824012409" sldId="2076136795"/>
            <ac:picMk id="42" creationId="{BB9F39B4-484A-8F3E-9D98-95CE2DAB275F}"/>
          </ac:picMkLst>
        </pc:picChg>
        <pc:picChg chg="mod">
          <ac:chgData name="Yongtao Tan" userId="3274e7dc-ff5e-47d4-ae12-05c8bd9dfba7" providerId="ADAL" clId="{451AD939-0F4C-430E-8133-E7F64B8F9824}" dt="2022-09-20T07:37:38.811" v="762"/>
          <ac:picMkLst>
            <pc:docMk/>
            <pc:sldMk cId="2824012409" sldId="2076136795"/>
            <ac:picMk id="44" creationId="{F2EFE5CA-4750-5E94-F176-554BA7DE5191}"/>
          </ac:picMkLst>
        </pc:picChg>
        <pc:picChg chg="mod topLvl">
          <ac:chgData name="Yongtao Tan" userId="3274e7dc-ff5e-47d4-ae12-05c8bd9dfba7" providerId="ADAL" clId="{451AD939-0F4C-430E-8133-E7F64B8F9824}" dt="2022-09-20T07:51:39.319" v="950" actId="1035"/>
          <ac:picMkLst>
            <pc:docMk/>
            <pc:sldMk cId="2824012409" sldId="2076136795"/>
            <ac:picMk id="47" creationId="{440CA339-F662-A037-F6FD-B22B6A3E45C0}"/>
          </ac:picMkLst>
        </pc:picChg>
        <pc:picChg chg="mod topLvl">
          <ac:chgData name="Yongtao Tan" userId="3274e7dc-ff5e-47d4-ae12-05c8bd9dfba7" providerId="ADAL" clId="{451AD939-0F4C-430E-8133-E7F64B8F9824}" dt="2022-09-20T07:51:39.319" v="950" actId="1035"/>
          <ac:picMkLst>
            <pc:docMk/>
            <pc:sldMk cId="2824012409" sldId="2076136795"/>
            <ac:picMk id="48" creationId="{46AE74EB-0389-AE0C-E8F5-D01FF84B2F28}"/>
          </ac:picMkLst>
        </pc:picChg>
        <pc:picChg chg="mod topLvl">
          <ac:chgData name="Yongtao Tan" userId="3274e7dc-ff5e-47d4-ae12-05c8bd9dfba7" providerId="ADAL" clId="{451AD939-0F4C-430E-8133-E7F64B8F9824}" dt="2022-09-20T07:51:39.319" v="950" actId="1035"/>
          <ac:picMkLst>
            <pc:docMk/>
            <pc:sldMk cId="2824012409" sldId="2076136795"/>
            <ac:picMk id="49" creationId="{D1B18F2F-593B-558D-392C-BBF8FB89E335}"/>
          </ac:picMkLst>
        </pc:picChg>
        <pc:picChg chg="mod">
          <ac:chgData name="Yongtao Tan" userId="3274e7dc-ff5e-47d4-ae12-05c8bd9dfba7" providerId="ADAL" clId="{451AD939-0F4C-430E-8133-E7F64B8F9824}" dt="2022-09-20T07:37:38.811" v="762"/>
          <ac:picMkLst>
            <pc:docMk/>
            <pc:sldMk cId="2824012409" sldId="2076136795"/>
            <ac:picMk id="54" creationId="{575AA6C7-7423-691C-1C2D-A0DA3CA3A367}"/>
          </ac:picMkLst>
        </pc:picChg>
        <pc:picChg chg="mod topLvl">
          <ac:chgData name="Yongtao Tan" userId="3274e7dc-ff5e-47d4-ae12-05c8bd9dfba7" providerId="ADAL" clId="{451AD939-0F4C-430E-8133-E7F64B8F9824}" dt="2022-09-20T07:51:39.319" v="950" actId="1035"/>
          <ac:picMkLst>
            <pc:docMk/>
            <pc:sldMk cId="2824012409" sldId="2076136795"/>
            <ac:picMk id="56" creationId="{645D32BE-E0BE-8C08-7F47-646BECE5FB7C}"/>
          </ac:picMkLst>
        </pc:picChg>
        <pc:picChg chg="mod topLvl">
          <ac:chgData name="Yongtao Tan" userId="3274e7dc-ff5e-47d4-ae12-05c8bd9dfba7" providerId="ADAL" clId="{451AD939-0F4C-430E-8133-E7F64B8F9824}" dt="2022-09-20T07:51:39.319" v="950" actId="1035"/>
          <ac:picMkLst>
            <pc:docMk/>
            <pc:sldMk cId="2824012409" sldId="2076136795"/>
            <ac:picMk id="57" creationId="{299A8FE4-68FE-0CC7-AB86-958C8EE4995B}"/>
          </ac:picMkLst>
        </pc:picChg>
        <pc:picChg chg="mod topLvl">
          <ac:chgData name="Yongtao Tan" userId="3274e7dc-ff5e-47d4-ae12-05c8bd9dfba7" providerId="ADAL" clId="{451AD939-0F4C-430E-8133-E7F64B8F9824}" dt="2022-09-20T07:51:39.319" v="950" actId="1035"/>
          <ac:picMkLst>
            <pc:docMk/>
            <pc:sldMk cId="2824012409" sldId="2076136795"/>
            <ac:picMk id="59" creationId="{78A77A7E-1478-4769-F437-1B726C4CDFD8}"/>
          </ac:picMkLst>
        </pc:picChg>
        <pc:picChg chg="mod topLvl">
          <ac:chgData name="Yongtao Tan" userId="3274e7dc-ff5e-47d4-ae12-05c8bd9dfba7" providerId="ADAL" clId="{451AD939-0F4C-430E-8133-E7F64B8F9824}" dt="2022-09-20T07:51:39.319" v="950" actId="1035"/>
          <ac:picMkLst>
            <pc:docMk/>
            <pc:sldMk cId="2824012409" sldId="2076136795"/>
            <ac:picMk id="60" creationId="{1CBBD91D-0889-86A9-1770-9E29BF1AC3FC}"/>
          </ac:picMkLst>
        </pc:picChg>
        <pc:picChg chg="mod topLvl">
          <ac:chgData name="Yongtao Tan" userId="3274e7dc-ff5e-47d4-ae12-05c8bd9dfba7" providerId="ADAL" clId="{451AD939-0F4C-430E-8133-E7F64B8F9824}" dt="2022-09-20T07:51:39.319" v="950" actId="1035"/>
          <ac:picMkLst>
            <pc:docMk/>
            <pc:sldMk cId="2824012409" sldId="2076136795"/>
            <ac:picMk id="62" creationId="{D00C4940-320A-704B-F36B-57F44E4C0590}"/>
          </ac:picMkLst>
        </pc:picChg>
        <pc:picChg chg="mod topLvl">
          <ac:chgData name="Yongtao Tan" userId="3274e7dc-ff5e-47d4-ae12-05c8bd9dfba7" providerId="ADAL" clId="{451AD939-0F4C-430E-8133-E7F64B8F9824}" dt="2022-09-20T07:51:39.319" v="950" actId="1035"/>
          <ac:picMkLst>
            <pc:docMk/>
            <pc:sldMk cId="2824012409" sldId="2076136795"/>
            <ac:picMk id="63" creationId="{BC6FA9FD-60E9-EABB-1F75-D69BDC34082E}"/>
          </ac:picMkLst>
        </pc:picChg>
        <pc:picChg chg="add mod topLvl">
          <ac:chgData name="Yongtao Tan" userId="3274e7dc-ff5e-47d4-ae12-05c8bd9dfba7" providerId="ADAL" clId="{451AD939-0F4C-430E-8133-E7F64B8F9824}" dt="2022-09-20T07:51:39.319" v="950" actId="1035"/>
          <ac:picMkLst>
            <pc:docMk/>
            <pc:sldMk cId="2824012409" sldId="2076136795"/>
            <ac:picMk id="1024" creationId="{FDF779E8-3866-898E-A695-0E824C3ADFE8}"/>
          </ac:picMkLst>
        </pc:picChg>
        <pc:picChg chg="add mod">
          <ac:chgData name="Yongtao Tan" userId="3274e7dc-ff5e-47d4-ae12-05c8bd9dfba7" providerId="ADAL" clId="{451AD939-0F4C-430E-8133-E7F64B8F9824}" dt="2022-09-20T07:51:39.319" v="950" actId="1035"/>
          <ac:picMkLst>
            <pc:docMk/>
            <pc:sldMk cId="2824012409" sldId="2076136795"/>
            <ac:picMk id="1025" creationId="{1CF514A5-E1FB-F5F9-4F48-23EECB466F0F}"/>
          </ac:picMkLst>
        </pc:picChg>
        <pc:picChg chg="mod topLvl">
          <ac:chgData name="Yongtao Tan" userId="3274e7dc-ff5e-47d4-ae12-05c8bd9dfba7" providerId="ADAL" clId="{451AD939-0F4C-430E-8133-E7F64B8F9824}" dt="2022-09-20T07:51:39.319" v="950" actId="1035"/>
          <ac:picMkLst>
            <pc:docMk/>
            <pc:sldMk cId="2824012409" sldId="2076136795"/>
            <ac:picMk id="1026" creationId="{297827D0-E0B7-D22D-E128-33D14D24B55F}"/>
          </ac:picMkLst>
        </pc:picChg>
        <pc:picChg chg="mod">
          <ac:chgData name="Yongtao Tan" userId="3274e7dc-ff5e-47d4-ae12-05c8bd9dfba7" providerId="ADAL" clId="{451AD939-0F4C-430E-8133-E7F64B8F9824}" dt="2022-09-20T07:51:39.319" v="950" actId="1035"/>
          <ac:picMkLst>
            <pc:docMk/>
            <pc:sldMk cId="2824012409" sldId="2076136795"/>
            <ac:picMk id="1031" creationId="{9CCEFB99-B8F0-6B2C-7EDD-5F1A3D039F2B}"/>
          </ac:picMkLst>
        </pc:picChg>
        <pc:picChg chg="mod">
          <ac:chgData name="Yongtao Tan" userId="3274e7dc-ff5e-47d4-ae12-05c8bd9dfba7" providerId="ADAL" clId="{451AD939-0F4C-430E-8133-E7F64B8F9824}" dt="2022-09-20T07:51:39.319" v="950" actId="1035"/>
          <ac:picMkLst>
            <pc:docMk/>
            <pc:sldMk cId="2824012409" sldId="2076136795"/>
            <ac:picMk id="1032" creationId="{18725868-EB92-B579-AB7D-192BDF1F0047}"/>
          </ac:picMkLst>
        </pc:picChg>
        <pc:picChg chg="mod">
          <ac:chgData name="Yongtao Tan" userId="3274e7dc-ff5e-47d4-ae12-05c8bd9dfba7" providerId="ADAL" clId="{451AD939-0F4C-430E-8133-E7F64B8F9824}" dt="2022-09-20T07:51:39.319" v="950" actId="1035"/>
          <ac:picMkLst>
            <pc:docMk/>
            <pc:sldMk cId="2824012409" sldId="2076136795"/>
            <ac:picMk id="1034" creationId="{4172F9AB-FA69-DE4B-3247-C41E3529C5A1}"/>
          </ac:picMkLst>
        </pc:picChg>
        <pc:picChg chg="mod">
          <ac:chgData name="Yongtao Tan" userId="3274e7dc-ff5e-47d4-ae12-05c8bd9dfba7" providerId="ADAL" clId="{451AD939-0F4C-430E-8133-E7F64B8F9824}" dt="2022-09-20T07:51:39.319" v="950" actId="1035"/>
          <ac:picMkLst>
            <pc:docMk/>
            <pc:sldMk cId="2824012409" sldId="2076136795"/>
            <ac:picMk id="1035" creationId="{BCF6E585-6468-56B9-B9BA-8E169C6A9E1C}"/>
          </ac:picMkLst>
        </pc:picChg>
        <pc:picChg chg="mod">
          <ac:chgData name="Yongtao Tan" userId="3274e7dc-ff5e-47d4-ae12-05c8bd9dfba7" providerId="ADAL" clId="{451AD939-0F4C-430E-8133-E7F64B8F9824}" dt="2022-09-20T07:51:39.319" v="950" actId="1035"/>
          <ac:picMkLst>
            <pc:docMk/>
            <pc:sldMk cId="2824012409" sldId="2076136795"/>
            <ac:picMk id="1037" creationId="{2E499A49-AF2A-0B71-8625-87D4FDE86279}"/>
          </ac:picMkLst>
        </pc:picChg>
        <pc:picChg chg="mod">
          <ac:chgData name="Yongtao Tan" userId="3274e7dc-ff5e-47d4-ae12-05c8bd9dfba7" providerId="ADAL" clId="{451AD939-0F4C-430E-8133-E7F64B8F9824}" dt="2022-09-20T07:51:39.319" v="950" actId="1035"/>
          <ac:picMkLst>
            <pc:docMk/>
            <pc:sldMk cId="2824012409" sldId="2076136795"/>
            <ac:picMk id="1038" creationId="{9E883F58-2468-E527-D58C-AC0F6B2E0C9E}"/>
          </ac:picMkLst>
        </pc:picChg>
        <pc:picChg chg="add mod">
          <ac:chgData name="Yongtao Tan" userId="3274e7dc-ff5e-47d4-ae12-05c8bd9dfba7" providerId="ADAL" clId="{451AD939-0F4C-430E-8133-E7F64B8F9824}" dt="2022-09-20T07:49:03.184" v="919" actId="571"/>
          <ac:picMkLst>
            <pc:docMk/>
            <pc:sldMk cId="2824012409" sldId="2076136795"/>
            <ac:picMk id="1039" creationId="{C672715F-CDED-0CE5-39C8-824F75671101}"/>
          </ac:picMkLst>
        </pc:picChg>
        <pc:picChg chg="add mod">
          <ac:chgData name="Yongtao Tan" userId="3274e7dc-ff5e-47d4-ae12-05c8bd9dfba7" providerId="ADAL" clId="{451AD939-0F4C-430E-8133-E7F64B8F9824}" dt="2022-09-20T07:49:03.184" v="919" actId="571"/>
          <ac:picMkLst>
            <pc:docMk/>
            <pc:sldMk cId="2824012409" sldId="2076136795"/>
            <ac:picMk id="1040" creationId="{0A4A19B0-B2BE-28F8-5445-BCEA96A84C46}"/>
          </ac:picMkLst>
        </pc:picChg>
        <pc:picChg chg="add mod">
          <ac:chgData name="Yongtao Tan" userId="3274e7dc-ff5e-47d4-ae12-05c8bd9dfba7" providerId="ADAL" clId="{451AD939-0F4C-430E-8133-E7F64B8F9824}" dt="2022-09-20T07:49:03.184" v="919" actId="571"/>
          <ac:picMkLst>
            <pc:docMk/>
            <pc:sldMk cId="2824012409" sldId="2076136795"/>
            <ac:picMk id="1041" creationId="{C9064B69-F07A-DC0C-2C97-356694D0B8DC}"/>
          </ac:picMkLst>
        </pc:picChg>
        <pc:picChg chg="add mod">
          <ac:chgData name="Yongtao Tan" userId="3274e7dc-ff5e-47d4-ae12-05c8bd9dfba7" providerId="ADAL" clId="{451AD939-0F4C-430E-8133-E7F64B8F9824}" dt="2022-09-20T07:49:03.184" v="919" actId="571"/>
          <ac:picMkLst>
            <pc:docMk/>
            <pc:sldMk cId="2824012409" sldId="2076136795"/>
            <ac:picMk id="1042" creationId="{D4EE0368-54DE-F58A-1C4B-56F5AE75DE61}"/>
          </ac:picMkLst>
        </pc:picChg>
        <pc:picChg chg="add mod">
          <ac:chgData name="Yongtao Tan" userId="3274e7dc-ff5e-47d4-ae12-05c8bd9dfba7" providerId="ADAL" clId="{451AD939-0F4C-430E-8133-E7F64B8F9824}" dt="2022-09-20T07:49:03.184" v="919" actId="571"/>
          <ac:picMkLst>
            <pc:docMk/>
            <pc:sldMk cId="2824012409" sldId="2076136795"/>
            <ac:picMk id="1043" creationId="{1CB7D925-ED6C-68F0-1870-50A0B21C6795}"/>
          </ac:picMkLst>
        </pc:picChg>
        <pc:picChg chg="add mod">
          <ac:chgData name="Yongtao Tan" userId="3274e7dc-ff5e-47d4-ae12-05c8bd9dfba7" providerId="ADAL" clId="{451AD939-0F4C-430E-8133-E7F64B8F9824}" dt="2022-09-20T07:49:03.184" v="919" actId="571"/>
          <ac:picMkLst>
            <pc:docMk/>
            <pc:sldMk cId="2824012409" sldId="2076136795"/>
            <ac:picMk id="1044" creationId="{82D1D445-8517-179E-7522-212C38ED3E79}"/>
          </ac:picMkLst>
        </pc:picChg>
      </pc:sldChg>
      <pc:sldChg chg="modSp add mod">
        <pc:chgData name="Yongtao Tan" userId="3274e7dc-ff5e-47d4-ae12-05c8bd9dfba7" providerId="ADAL" clId="{451AD939-0F4C-430E-8133-E7F64B8F9824}" dt="2022-09-21T08:36:58.578" v="981" actId="20577"/>
        <pc:sldMkLst>
          <pc:docMk/>
          <pc:sldMk cId="590401311" sldId="2076136796"/>
        </pc:sldMkLst>
        <pc:spChg chg="mod">
          <ac:chgData name="Yongtao Tan" userId="3274e7dc-ff5e-47d4-ae12-05c8bd9dfba7" providerId="ADAL" clId="{451AD939-0F4C-430E-8133-E7F64B8F9824}" dt="2022-09-21T08:36:58.578" v="981" actId="20577"/>
          <ac:spMkLst>
            <pc:docMk/>
            <pc:sldMk cId="590401311" sldId="2076136796"/>
            <ac:spMk id="8" creationId="{477E46BE-7E2D-81BC-71DA-955EEE79DF12}"/>
          </ac:spMkLst>
        </pc:spChg>
      </pc:sldChg>
      <pc:sldChg chg="addSp delSp modSp add del mod">
        <pc:chgData name="Yongtao Tan" userId="3274e7dc-ff5e-47d4-ae12-05c8bd9dfba7" providerId="ADAL" clId="{451AD939-0F4C-430E-8133-E7F64B8F9824}" dt="2022-09-20T07:52:06.026" v="957" actId="47"/>
        <pc:sldMkLst>
          <pc:docMk/>
          <pc:sldMk cId="778395486" sldId="2076136796"/>
        </pc:sldMkLst>
        <pc:spChg chg="mod">
          <ac:chgData name="Yongtao Tan" userId="3274e7dc-ff5e-47d4-ae12-05c8bd9dfba7" providerId="ADAL" clId="{451AD939-0F4C-430E-8133-E7F64B8F9824}" dt="2022-09-20T07:51:45.705" v="956" actId="1036"/>
          <ac:spMkLst>
            <pc:docMk/>
            <pc:sldMk cId="778395486" sldId="2076136796"/>
            <ac:spMk id="2" creationId="{64516D3A-2C73-7E80-6A69-B2BDD94ECBE1}"/>
          </ac:spMkLst>
        </pc:spChg>
        <pc:spChg chg="mod">
          <ac:chgData name="Yongtao Tan" userId="3274e7dc-ff5e-47d4-ae12-05c8bd9dfba7" providerId="ADAL" clId="{451AD939-0F4C-430E-8133-E7F64B8F9824}" dt="2022-09-20T07:51:45.705" v="956" actId="1036"/>
          <ac:spMkLst>
            <pc:docMk/>
            <pc:sldMk cId="778395486" sldId="2076136796"/>
            <ac:spMk id="3" creationId="{9AB0DAEC-3B26-8B5F-FC07-78C3A4A87E33}"/>
          </ac:spMkLst>
        </pc:spChg>
        <pc:spChg chg="mod">
          <ac:chgData name="Yongtao Tan" userId="3274e7dc-ff5e-47d4-ae12-05c8bd9dfba7" providerId="ADAL" clId="{451AD939-0F4C-430E-8133-E7F64B8F9824}" dt="2022-09-20T07:51:45.705" v="956" actId="1036"/>
          <ac:spMkLst>
            <pc:docMk/>
            <pc:sldMk cId="778395486" sldId="2076136796"/>
            <ac:spMk id="4" creationId="{D7A15CBB-E1D6-ECC4-76F2-AD5E3B060E64}"/>
          </ac:spMkLst>
        </pc:spChg>
        <pc:spChg chg="mod">
          <ac:chgData name="Yongtao Tan" userId="3274e7dc-ff5e-47d4-ae12-05c8bd9dfba7" providerId="ADAL" clId="{451AD939-0F4C-430E-8133-E7F64B8F9824}" dt="2022-09-20T07:51:45.705" v="956" actId="1036"/>
          <ac:spMkLst>
            <pc:docMk/>
            <pc:sldMk cId="778395486" sldId="2076136796"/>
            <ac:spMk id="5" creationId="{12EF341F-4D92-1C8C-4422-96421B93848B}"/>
          </ac:spMkLst>
        </pc:spChg>
        <pc:spChg chg="add mod">
          <ac:chgData name="Yongtao Tan" userId="3274e7dc-ff5e-47d4-ae12-05c8bd9dfba7" providerId="ADAL" clId="{451AD939-0F4C-430E-8133-E7F64B8F9824}" dt="2022-09-20T07:51:45.705" v="956" actId="1036"/>
          <ac:spMkLst>
            <pc:docMk/>
            <pc:sldMk cId="778395486" sldId="2076136796"/>
            <ac:spMk id="6" creationId="{A4C51743-CE6B-5ED8-2F86-A9011E523202}"/>
          </ac:spMkLst>
        </pc:spChg>
        <pc:spChg chg="add mod">
          <ac:chgData name="Yongtao Tan" userId="3274e7dc-ff5e-47d4-ae12-05c8bd9dfba7" providerId="ADAL" clId="{451AD939-0F4C-430E-8133-E7F64B8F9824}" dt="2022-09-20T07:51:45.705" v="956" actId="1036"/>
          <ac:spMkLst>
            <pc:docMk/>
            <pc:sldMk cId="778395486" sldId="2076136796"/>
            <ac:spMk id="7" creationId="{06F18D7A-B40E-285D-6711-10E1CA1F34FD}"/>
          </ac:spMkLst>
        </pc:spChg>
        <pc:spChg chg="mod">
          <ac:chgData name="Yongtao Tan" userId="3274e7dc-ff5e-47d4-ae12-05c8bd9dfba7" providerId="ADAL" clId="{451AD939-0F4C-430E-8133-E7F64B8F9824}" dt="2022-09-20T07:51:45.705" v="956" actId="1036"/>
          <ac:spMkLst>
            <pc:docMk/>
            <pc:sldMk cId="778395486" sldId="2076136796"/>
            <ac:spMk id="8" creationId="{477E46BE-7E2D-81BC-71DA-955EEE79DF12}"/>
          </ac:spMkLst>
        </pc:spChg>
        <pc:spChg chg="add mod">
          <ac:chgData name="Yongtao Tan" userId="3274e7dc-ff5e-47d4-ae12-05c8bd9dfba7" providerId="ADAL" clId="{451AD939-0F4C-430E-8133-E7F64B8F9824}" dt="2022-09-20T07:51:45.705" v="956" actId="1036"/>
          <ac:spMkLst>
            <pc:docMk/>
            <pc:sldMk cId="778395486" sldId="2076136796"/>
            <ac:spMk id="9" creationId="{8918C189-F2D6-96DC-A07F-0ACE061C0E7E}"/>
          </ac:spMkLst>
        </pc:spChg>
        <pc:spChg chg="mod">
          <ac:chgData name="Yongtao Tan" userId="3274e7dc-ff5e-47d4-ae12-05c8bd9dfba7" providerId="ADAL" clId="{451AD939-0F4C-430E-8133-E7F64B8F9824}" dt="2022-09-20T07:51:45.705" v="956" actId="1036"/>
          <ac:spMkLst>
            <pc:docMk/>
            <pc:sldMk cId="778395486" sldId="2076136796"/>
            <ac:spMk id="10" creationId="{04DA9E84-C144-25FB-694C-D5243AE0CE20}"/>
          </ac:spMkLst>
        </pc:spChg>
        <pc:spChg chg="mod">
          <ac:chgData name="Yongtao Tan" userId="3274e7dc-ff5e-47d4-ae12-05c8bd9dfba7" providerId="ADAL" clId="{451AD939-0F4C-430E-8133-E7F64B8F9824}" dt="2022-09-20T07:51:45.705" v="956" actId="1036"/>
          <ac:spMkLst>
            <pc:docMk/>
            <pc:sldMk cId="778395486" sldId="2076136796"/>
            <ac:spMk id="11" creationId="{FD770EFC-8CA4-EB2F-DB1B-E64ED1278E1A}"/>
          </ac:spMkLst>
        </pc:spChg>
        <pc:spChg chg="add mod">
          <ac:chgData name="Yongtao Tan" userId="3274e7dc-ff5e-47d4-ae12-05c8bd9dfba7" providerId="ADAL" clId="{451AD939-0F4C-430E-8133-E7F64B8F9824}" dt="2022-09-20T07:51:45.705" v="956" actId="1036"/>
          <ac:spMkLst>
            <pc:docMk/>
            <pc:sldMk cId="778395486" sldId="2076136796"/>
            <ac:spMk id="12" creationId="{DDFA53F7-79CC-F4CE-69A8-7666923A9A01}"/>
          </ac:spMkLst>
        </pc:spChg>
        <pc:spChg chg="add mod">
          <ac:chgData name="Yongtao Tan" userId="3274e7dc-ff5e-47d4-ae12-05c8bd9dfba7" providerId="ADAL" clId="{451AD939-0F4C-430E-8133-E7F64B8F9824}" dt="2022-09-20T07:51:45.705" v="956" actId="1036"/>
          <ac:spMkLst>
            <pc:docMk/>
            <pc:sldMk cId="778395486" sldId="2076136796"/>
            <ac:spMk id="13" creationId="{7D76CF03-7295-FDF1-E6AF-D5457DED9381}"/>
          </ac:spMkLst>
        </pc:spChg>
        <pc:spChg chg="mod">
          <ac:chgData name="Yongtao Tan" userId="3274e7dc-ff5e-47d4-ae12-05c8bd9dfba7" providerId="ADAL" clId="{451AD939-0F4C-430E-8133-E7F64B8F9824}" dt="2022-09-20T07:51:45.705" v="956" actId="1036"/>
          <ac:spMkLst>
            <pc:docMk/>
            <pc:sldMk cId="778395486" sldId="2076136796"/>
            <ac:spMk id="29" creationId="{CB7F277F-8407-5BBF-CFEE-7E746291C3FF}"/>
          </ac:spMkLst>
        </pc:spChg>
        <pc:spChg chg="mod">
          <ac:chgData name="Yongtao Tan" userId="3274e7dc-ff5e-47d4-ae12-05c8bd9dfba7" providerId="ADAL" clId="{451AD939-0F4C-430E-8133-E7F64B8F9824}" dt="2022-09-20T07:51:45.705" v="956" actId="1036"/>
          <ac:spMkLst>
            <pc:docMk/>
            <pc:sldMk cId="778395486" sldId="2076136796"/>
            <ac:spMk id="36" creationId="{74E3249E-836A-CAE1-6BCF-E1A79E703CC1}"/>
          </ac:spMkLst>
        </pc:spChg>
        <pc:spChg chg="mod">
          <ac:chgData name="Yongtao Tan" userId="3274e7dc-ff5e-47d4-ae12-05c8bd9dfba7" providerId="ADAL" clId="{451AD939-0F4C-430E-8133-E7F64B8F9824}" dt="2022-09-20T07:51:45.705" v="956" actId="1036"/>
          <ac:spMkLst>
            <pc:docMk/>
            <pc:sldMk cId="778395486" sldId="2076136796"/>
            <ac:spMk id="38" creationId="{B94C55A5-C982-0CE6-9A51-38F61B7CF5C0}"/>
          </ac:spMkLst>
        </pc:spChg>
        <pc:spChg chg="mod">
          <ac:chgData name="Yongtao Tan" userId="3274e7dc-ff5e-47d4-ae12-05c8bd9dfba7" providerId="ADAL" clId="{451AD939-0F4C-430E-8133-E7F64B8F9824}" dt="2022-09-20T07:51:45.705" v="956" actId="1036"/>
          <ac:spMkLst>
            <pc:docMk/>
            <pc:sldMk cId="778395486" sldId="2076136796"/>
            <ac:spMk id="41" creationId="{2D36C48C-954B-8EA3-38B0-0BAD9062D14C}"/>
          </ac:spMkLst>
        </pc:spChg>
        <pc:spChg chg="mod">
          <ac:chgData name="Yongtao Tan" userId="3274e7dc-ff5e-47d4-ae12-05c8bd9dfba7" providerId="ADAL" clId="{451AD939-0F4C-430E-8133-E7F64B8F9824}" dt="2022-09-20T07:51:45.705" v="956" actId="1036"/>
          <ac:spMkLst>
            <pc:docMk/>
            <pc:sldMk cId="778395486" sldId="2076136796"/>
            <ac:spMk id="45" creationId="{77D14502-C2ED-9B41-9D2C-586FA6C70B7A}"/>
          </ac:spMkLst>
        </pc:spChg>
        <pc:spChg chg="mod">
          <ac:chgData name="Yongtao Tan" userId="3274e7dc-ff5e-47d4-ae12-05c8bd9dfba7" providerId="ADAL" clId="{451AD939-0F4C-430E-8133-E7F64B8F9824}" dt="2022-09-20T07:51:45.705" v="956" actId="1036"/>
          <ac:spMkLst>
            <pc:docMk/>
            <pc:sldMk cId="778395486" sldId="2076136796"/>
            <ac:spMk id="46" creationId="{51748A06-E03B-753B-20E0-447CF9FC0CDB}"/>
          </ac:spMkLst>
        </pc:spChg>
        <pc:spChg chg="mod">
          <ac:chgData name="Yongtao Tan" userId="3274e7dc-ff5e-47d4-ae12-05c8bd9dfba7" providerId="ADAL" clId="{451AD939-0F4C-430E-8133-E7F64B8F9824}" dt="2022-09-20T07:51:45.705" v="956" actId="1036"/>
          <ac:spMkLst>
            <pc:docMk/>
            <pc:sldMk cId="778395486" sldId="2076136796"/>
            <ac:spMk id="53" creationId="{DD77AC61-9649-058B-46E5-D1D9093D387F}"/>
          </ac:spMkLst>
        </pc:spChg>
        <pc:grpChg chg="mod">
          <ac:chgData name="Yongtao Tan" userId="3274e7dc-ff5e-47d4-ae12-05c8bd9dfba7" providerId="ADAL" clId="{451AD939-0F4C-430E-8133-E7F64B8F9824}" dt="2022-09-20T07:51:45.705" v="956" actId="1036"/>
          <ac:grpSpMkLst>
            <pc:docMk/>
            <pc:sldMk cId="778395486" sldId="2076136796"/>
            <ac:grpSpMk id="21" creationId="{7B1F1893-BD9B-5F98-96ED-FF3FA68DB494}"/>
          </ac:grpSpMkLst>
        </pc:grpChg>
        <pc:grpChg chg="mod">
          <ac:chgData name="Yongtao Tan" userId="3274e7dc-ff5e-47d4-ae12-05c8bd9dfba7" providerId="ADAL" clId="{451AD939-0F4C-430E-8133-E7F64B8F9824}" dt="2022-09-20T07:51:45.705" v="956" actId="1036"/>
          <ac:grpSpMkLst>
            <pc:docMk/>
            <pc:sldMk cId="778395486" sldId="2076136796"/>
            <ac:grpSpMk id="23" creationId="{EE4D4824-52B4-311B-1B02-1818208EA724}"/>
          </ac:grpSpMkLst>
        </pc:grpChg>
        <pc:grpChg chg="del">
          <ac:chgData name="Yongtao Tan" userId="3274e7dc-ff5e-47d4-ae12-05c8bd9dfba7" providerId="ADAL" clId="{451AD939-0F4C-430E-8133-E7F64B8F9824}" dt="2022-09-20T07:43:14.764" v="876" actId="478"/>
          <ac:grpSpMkLst>
            <pc:docMk/>
            <pc:sldMk cId="778395486" sldId="2076136796"/>
            <ac:grpSpMk id="1029" creationId="{44744BE2-D378-2DCA-163F-E3E342719EC9}"/>
          </ac:grpSpMkLst>
        </pc:grpChg>
        <pc:grpChg chg="del">
          <ac:chgData name="Yongtao Tan" userId="3274e7dc-ff5e-47d4-ae12-05c8bd9dfba7" providerId="ADAL" clId="{451AD939-0F4C-430E-8133-E7F64B8F9824}" dt="2022-09-20T07:43:12.795" v="875" actId="478"/>
          <ac:grpSpMkLst>
            <pc:docMk/>
            <pc:sldMk cId="778395486" sldId="2076136796"/>
            <ac:grpSpMk id="1030" creationId="{6D1C1F00-7D04-591A-DCCF-A8F97B045B29}"/>
          </ac:grpSpMkLst>
        </pc:grpChg>
        <pc:grpChg chg="del">
          <ac:chgData name="Yongtao Tan" userId="3274e7dc-ff5e-47d4-ae12-05c8bd9dfba7" providerId="ADAL" clId="{451AD939-0F4C-430E-8133-E7F64B8F9824}" dt="2022-09-20T07:43:06.451" v="867" actId="478"/>
          <ac:grpSpMkLst>
            <pc:docMk/>
            <pc:sldMk cId="778395486" sldId="2076136796"/>
            <ac:grpSpMk id="1033" creationId="{B260B4A4-3A34-D962-0CC3-97F5AAC21500}"/>
          </ac:grpSpMkLst>
        </pc:grpChg>
        <pc:grpChg chg="del">
          <ac:chgData name="Yongtao Tan" userId="3274e7dc-ff5e-47d4-ae12-05c8bd9dfba7" providerId="ADAL" clId="{451AD939-0F4C-430E-8133-E7F64B8F9824}" dt="2022-09-20T07:43:05.164" v="866" actId="478"/>
          <ac:grpSpMkLst>
            <pc:docMk/>
            <pc:sldMk cId="778395486" sldId="2076136796"/>
            <ac:grpSpMk id="1036" creationId="{0686FBA7-3A07-A85B-8A9E-53EDD7B3F6BE}"/>
          </ac:grpSpMkLst>
        </pc:grpChg>
        <pc:picChg chg="mod">
          <ac:chgData name="Yongtao Tan" userId="3274e7dc-ff5e-47d4-ae12-05c8bd9dfba7" providerId="ADAL" clId="{451AD939-0F4C-430E-8133-E7F64B8F9824}" dt="2022-09-20T07:51:45.705" v="956" actId="1036"/>
          <ac:picMkLst>
            <pc:docMk/>
            <pc:sldMk cId="778395486" sldId="2076136796"/>
            <ac:picMk id="15" creationId="{9CA23AA9-D3E6-AD4A-C469-4A5B318BF16C}"/>
          </ac:picMkLst>
        </pc:picChg>
        <pc:picChg chg="mod">
          <ac:chgData name="Yongtao Tan" userId="3274e7dc-ff5e-47d4-ae12-05c8bd9dfba7" providerId="ADAL" clId="{451AD939-0F4C-430E-8133-E7F64B8F9824}" dt="2022-09-20T07:51:45.705" v="956" actId="1036"/>
          <ac:picMkLst>
            <pc:docMk/>
            <pc:sldMk cId="778395486" sldId="2076136796"/>
            <ac:picMk id="18" creationId="{C3C67083-E248-C743-07EF-89170A5CADB2}"/>
          </ac:picMkLst>
        </pc:picChg>
        <pc:picChg chg="mod">
          <ac:chgData name="Yongtao Tan" userId="3274e7dc-ff5e-47d4-ae12-05c8bd9dfba7" providerId="ADAL" clId="{451AD939-0F4C-430E-8133-E7F64B8F9824}" dt="2022-09-20T07:51:45.705" v="956" actId="1036"/>
          <ac:picMkLst>
            <pc:docMk/>
            <pc:sldMk cId="778395486" sldId="2076136796"/>
            <ac:picMk id="22" creationId="{F9AB484A-CB1C-8A9B-45C4-1337319EC53C}"/>
          </ac:picMkLst>
        </pc:picChg>
        <pc:picChg chg="mod">
          <ac:chgData name="Yongtao Tan" userId="3274e7dc-ff5e-47d4-ae12-05c8bd9dfba7" providerId="ADAL" clId="{451AD939-0F4C-430E-8133-E7F64B8F9824}" dt="2022-09-20T07:51:45.705" v="956" actId="1036"/>
          <ac:picMkLst>
            <pc:docMk/>
            <pc:sldMk cId="778395486" sldId="2076136796"/>
            <ac:picMk id="37" creationId="{DD2CA4D6-5EF3-B582-DBAF-557C0CAFC56D}"/>
          </ac:picMkLst>
        </pc:picChg>
        <pc:picChg chg="mod">
          <ac:chgData name="Yongtao Tan" userId="3274e7dc-ff5e-47d4-ae12-05c8bd9dfba7" providerId="ADAL" clId="{451AD939-0F4C-430E-8133-E7F64B8F9824}" dt="2022-09-20T07:51:45.705" v="956" actId="1036"/>
          <ac:picMkLst>
            <pc:docMk/>
            <pc:sldMk cId="778395486" sldId="2076136796"/>
            <ac:picMk id="40" creationId="{4FD66D5F-21B1-F381-A4D0-402B1F7B4D3D}"/>
          </ac:picMkLst>
        </pc:picChg>
        <pc:picChg chg="mod">
          <ac:chgData name="Yongtao Tan" userId="3274e7dc-ff5e-47d4-ae12-05c8bd9dfba7" providerId="ADAL" clId="{451AD939-0F4C-430E-8133-E7F64B8F9824}" dt="2022-09-20T07:51:45.705" v="956" actId="1036"/>
          <ac:picMkLst>
            <pc:docMk/>
            <pc:sldMk cId="778395486" sldId="2076136796"/>
            <ac:picMk id="42" creationId="{BB9F39B4-484A-8F3E-9D98-95CE2DAB275F}"/>
          </ac:picMkLst>
        </pc:picChg>
        <pc:picChg chg="mod">
          <ac:chgData name="Yongtao Tan" userId="3274e7dc-ff5e-47d4-ae12-05c8bd9dfba7" providerId="ADAL" clId="{451AD939-0F4C-430E-8133-E7F64B8F9824}" dt="2022-09-20T07:51:45.705" v="956" actId="1036"/>
          <ac:picMkLst>
            <pc:docMk/>
            <pc:sldMk cId="778395486" sldId="2076136796"/>
            <ac:picMk id="47" creationId="{440CA339-F662-A037-F6FD-B22B6A3E45C0}"/>
          </ac:picMkLst>
        </pc:picChg>
        <pc:picChg chg="mod">
          <ac:chgData name="Yongtao Tan" userId="3274e7dc-ff5e-47d4-ae12-05c8bd9dfba7" providerId="ADAL" clId="{451AD939-0F4C-430E-8133-E7F64B8F9824}" dt="2022-09-20T07:51:45.705" v="956" actId="1036"/>
          <ac:picMkLst>
            <pc:docMk/>
            <pc:sldMk cId="778395486" sldId="2076136796"/>
            <ac:picMk id="48" creationId="{46AE74EB-0389-AE0C-E8F5-D01FF84B2F28}"/>
          </ac:picMkLst>
        </pc:picChg>
        <pc:picChg chg="mod">
          <ac:chgData name="Yongtao Tan" userId="3274e7dc-ff5e-47d4-ae12-05c8bd9dfba7" providerId="ADAL" clId="{451AD939-0F4C-430E-8133-E7F64B8F9824}" dt="2022-09-20T07:51:45.705" v="956" actId="1036"/>
          <ac:picMkLst>
            <pc:docMk/>
            <pc:sldMk cId="778395486" sldId="2076136796"/>
            <ac:picMk id="49" creationId="{D1B18F2F-593B-558D-392C-BBF8FB89E335}"/>
          </ac:picMkLst>
        </pc:picChg>
        <pc:picChg chg="del">
          <ac:chgData name="Yongtao Tan" userId="3274e7dc-ff5e-47d4-ae12-05c8bd9dfba7" providerId="ADAL" clId="{451AD939-0F4C-430E-8133-E7F64B8F9824}" dt="2022-09-20T07:43:09.126" v="868" actId="478"/>
          <ac:picMkLst>
            <pc:docMk/>
            <pc:sldMk cId="778395486" sldId="2076136796"/>
            <ac:picMk id="56" creationId="{645D32BE-E0BE-8C08-7F47-646BECE5FB7C}"/>
          </ac:picMkLst>
        </pc:picChg>
        <pc:picChg chg="del">
          <ac:chgData name="Yongtao Tan" userId="3274e7dc-ff5e-47d4-ae12-05c8bd9dfba7" providerId="ADAL" clId="{451AD939-0F4C-430E-8133-E7F64B8F9824}" dt="2022-09-20T07:43:09.748" v="869" actId="478"/>
          <ac:picMkLst>
            <pc:docMk/>
            <pc:sldMk cId="778395486" sldId="2076136796"/>
            <ac:picMk id="57" creationId="{299A8FE4-68FE-0CC7-AB86-958C8EE4995B}"/>
          </ac:picMkLst>
        </pc:picChg>
        <pc:picChg chg="del">
          <ac:chgData name="Yongtao Tan" userId="3274e7dc-ff5e-47d4-ae12-05c8bd9dfba7" providerId="ADAL" clId="{451AD939-0F4C-430E-8133-E7F64B8F9824}" dt="2022-09-20T07:43:10.119" v="870" actId="478"/>
          <ac:picMkLst>
            <pc:docMk/>
            <pc:sldMk cId="778395486" sldId="2076136796"/>
            <ac:picMk id="59" creationId="{78A77A7E-1478-4769-F437-1B726C4CDFD8}"/>
          </ac:picMkLst>
        </pc:picChg>
        <pc:picChg chg="del">
          <ac:chgData name="Yongtao Tan" userId="3274e7dc-ff5e-47d4-ae12-05c8bd9dfba7" providerId="ADAL" clId="{451AD939-0F4C-430E-8133-E7F64B8F9824}" dt="2022-09-20T07:43:10.692" v="871" actId="478"/>
          <ac:picMkLst>
            <pc:docMk/>
            <pc:sldMk cId="778395486" sldId="2076136796"/>
            <ac:picMk id="60" creationId="{1CBBD91D-0889-86A9-1770-9E29BF1AC3FC}"/>
          </ac:picMkLst>
        </pc:picChg>
        <pc:picChg chg="del">
          <ac:chgData name="Yongtao Tan" userId="3274e7dc-ff5e-47d4-ae12-05c8bd9dfba7" providerId="ADAL" clId="{451AD939-0F4C-430E-8133-E7F64B8F9824}" dt="2022-09-20T07:43:11.261" v="872" actId="478"/>
          <ac:picMkLst>
            <pc:docMk/>
            <pc:sldMk cId="778395486" sldId="2076136796"/>
            <ac:picMk id="62" creationId="{D00C4940-320A-704B-F36B-57F44E4C0590}"/>
          </ac:picMkLst>
        </pc:picChg>
        <pc:picChg chg="del">
          <ac:chgData name="Yongtao Tan" userId="3274e7dc-ff5e-47d4-ae12-05c8bd9dfba7" providerId="ADAL" clId="{451AD939-0F4C-430E-8133-E7F64B8F9824}" dt="2022-09-20T07:43:11.693" v="873" actId="478"/>
          <ac:picMkLst>
            <pc:docMk/>
            <pc:sldMk cId="778395486" sldId="2076136796"/>
            <ac:picMk id="63" creationId="{BC6FA9FD-60E9-EABB-1F75-D69BDC34082E}"/>
          </ac:picMkLst>
        </pc:picChg>
        <pc:picChg chg="del">
          <ac:chgData name="Yongtao Tan" userId="3274e7dc-ff5e-47d4-ae12-05c8bd9dfba7" providerId="ADAL" clId="{451AD939-0F4C-430E-8133-E7F64B8F9824}" dt="2022-09-20T07:43:12.409" v="874" actId="478"/>
          <ac:picMkLst>
            <pc:docMk/>
            <pc:sldMk cId="778395486" sldId="2076136796"/>
            <ac:picMk id="1024" creationId="{FDF779E8-3866-898E-A695-0E824C3ADFE8}"/>
          </ac:picMkLst>
        </pc:picChg>
        <pc:picChg chg="mod">
          <ac:chgData name="Yongtao Tan" userId="3274e7dc-ff5e-47d4-ae12-05c8bd9dfba7" providerId="ADAL" clId="{451AD939-0F4C-430E-8133-E7F64B8F9824}" dt="2022-09-20T07:51:45.705" v="956" actId="1036"/>
          <ac:picMkLst>
            <pc:docMk/>
            <pc:sldMk cId="778395486" sldId="2076136796"/>
            <ac:picMk id="1026" creationId="{297827D0-E0B7-D22D-E128-33D14D24B55F}"/>
          </ac:picMkLst>
        </pc:picChg>
      </pc:sldChg>
      <pc:sldChg chg="add del">
        <pc:chgData name="Yongtao Tan" userId="3274e7dc-ff5e-47d4-ae12-05c8bd9dfba7" providerId="ADAL" clId="{451AD939-0F4C-430E-8133-E7F64B8F9824}" dt="2022-09-20T07:43:54.153" v="887"/>
        <pc:sldMkLst>
          <pc:docMk/>
          <pc:sldMk cId="1793937867" sldId="2076136797"/>
        </pc:sldMkLst>
      </pc:sldChg>
    </pc:docChg>
  </pc:docChgLst>
  <pc:docChgLst>
    <pc:chgData name="Yongtao Tan" userId="3274e7dc-ff5e-47d4-ae12-05c8bd9dfba7" providerId="ADAL" clId="{4C1C959F-A960-4CF2-BD15-2C503C4B3EB6}"/>
    <pc:docChg chg="undo custSel addSld modSld">
      <pc:chgData name="Yongtao Tan" userId="3274e7dc-ff5e-47d4-ae12-05c8bd9dfba7" providerId="ADAL" clId="{4C1C959F-A960-4CF2-BD15-2C503C4B3EB6}" dt="2022-11-18T11:01:19.547" v="694" actId="20577"/>
      <pc:docMkLst>
        <pc:docMk/>
      </pc:docMkLst>
      <pc:sldChg chg="add mod modShow">
        <pc:chgData name="Yongtao Tan" userId="3274e7dc-ff5e-47d4-ae12-05c8bd9dfba7" providerId="ADAL" clId="{4C1C959F-A960-4CF2-BD15-2C503C4B3EB6}" dt="2022-11-18T10:52:35.219" v="78" actId="729"/>
        <pc:sldMkLst>
          <pc:docMk/>
          <pc:sldMk cId="1382869280" sldId="2076136705"/>
        </pc:sldMkLst>
      </pc:sldChg>
      <pc:sldChg chg="add mod modShow">
        <pc:chgData name="Yongtao Tan" userId="3274e7dc-ff5e-47d4-ae12-05c8bd9dfba7" providerId="ADAL" clId="{4C1C959F-A960-4CF2-BD15-2C503C4B3EB6}" dt="2022-11-18T10:52:35.219" v="78" actId="729"/>
        <pc:sldMkLst>
          <pc:docMk/>
          <pc:sldMk cId="212011012" sldId="2076136708"/>
        </pc:sldMkLst>
      </pc:sldChg>
      <pc:sldChg chg="add mod modShow">
        <pc:chgData name="Yongtao Tan" userId="3274e7dc-ff5e-47d4-ae12-05c8bd9dfba7" providerId="ADAL" clId="{4C1C959F-A960-4CF2-BD15-2C503C4B3EB6}" dt="2022-11-18T10:52:35.219" v="78" actId="729"/>
        <pc:sldMkLst>
          <pc:docMk/>
          <pc:sldMk cId="1101373012" sldId="2076136711"/>
        </pc:sldMkLst>
      </pc:sldChg>
      <pc:sldChg chg="add mod modShow">
        <pc:chgData name="Yongtao Tan" userId="3274e7dc-ff5e-47d4-ae12-05c8bd9dfba7" providerId="ADAL" clId="{4C1C959F-A960-4CF2-BD15-2C503C4B3EB6}" dt="2022-11-18T10:52:35.219" v="78" actId="729"/>
        <pc:sldMkLst>
          <pc:docMk/>
          <pc:sldMk cId="3062186355" sldId="2076136713"/>
        </pc:sldMkLst>
      </pc:sldChg>
      <pc:sldChg chg="modSp mod">
        <pc:chgData name="Yongtao Tan" userId="3274e7dc-ff5e-47d4-ae12-05c8bd9dfba7" providerId="ADAL" clId="{4C1C959F-A960-4CF2-BD15-2C503C4B3EB6}" dt="2022-11-18T11:00:00.264" v="631" actId="20577"/>
        <pc:sldMkLst>
          <pc:docMk/>
          <pc:sldMk cId="590401311" sldId="2076136796"/>
        </pc:sldMkLst>
        <pc:spChg chg="mod">
          <ac:chgData name="Yongtao Tan" userId="3274e7dc-ff5e-47d4-ae12-05c8bd9dfba7" providerId="ADAL" clId="{4C1C959F-A960-4CF2-BD15-2C503C4B3EB6}" dt="2022-11-18T11:00:00.264" v="631" actId="20577"/>
          <ac:spMkLst>
            <pc:docMk/>
            <pc:sldMk cId="590401311" sldId="2076136796"/>
            <ac:spMk id="45" creationId="{77D14502-C2ED-9B41-9D2C-586FA6C70B7A}"/>
          </ac:spMkLst>
        </pc:spChg>
      </pc:sldChg>
      <pc:sldChg chg="modSp mod">
        <pc:chgData name="Yongtao Tan" userId="3274e7dc-ff5e-47d4-ae12-05c8bd9dfba7" providerId="ADAL" clId="{4C1C959F-A960-4CF2-BD15-2C503C4B3EB6}" dt="2022-11-18T11:01:11.839" v="693"/>
        <pc:sldMkLst>
          <pc:docMk/>
          <pc:sldMk cId="1862575701" sldId="2076136800"/>
        </pc:sldMkLst>
        <pc:spChg chg="mod">
          <ac:chgData name="Yongtao Tan" userId="3274e7dc-ff5e-47d4-ae12-05c8bd9dfba7" providerId="ADAL" clId="{4C1C959F-A960-4CF2-BD15-2C503C4B3EB6}" dt="2022-11-18T11:01:11.839" v="693"/>
          <ac:spMkLst>
            <pc:docMk/>
            <pc:sldMk cId="1862575701" sldId="2076136800"/>
            <ac:spMk id="9" creationId="{9FA86439-BF0A-8168-6D42-7D6505A66E13}"/>
          </ac:spMkLst>
        </pc:spChg>
      </pc:sldChg>
      <pc:sldChg chg="modSp mod">
        <pc:chgData name="Yongtao Tan" userId="3274e7dc-ff5e-47d4-ae12-05c8bd9dfba7" providerId="ADAL" clId="{4C1C959F-A960-4CF2-BD15-2C503C4B3EB6}" dt="2022-11-18T11:01:19.547" v="694" actId="20577"/>
        <pc:sldMkLst>
          <pc:docMk/>
          <pc:sldMk cId="2148893127" sldId="2076136801"/>
        </pc:sldMkLst>
        <pc:spChg chg="mod">
          <ac:chgData name="Yongtao Tan" userId="3274e7dc-ff5e-47d4-ae12-05c8bd9dfba7" providerId="ADAL" clId="{4C1C959F-A960-4CF2-BD15-2C503C4B3EB6}" dt="2022-11-18T11:01:19.547" v="694" actId="20577"/>
          <ac:spMkLst>
            <pc:docMk/>
            <pc:sldMk cId="2148893127" sldId="2076136801"/>
            <ac:spMk id="6" creationId="{DBA05A15-1AA6-40B1-ECB4-AA2592F6691D}"/>
          </ac:spMkLst>
        </pc:spChg>
      </pc:sldChg>
      <pc:sldChg chg="addSp delSp modSp add mod">
        <pc:chgData name="Yongtao Tan" userId="3274e7dc-ff5e-47d4-ae12-05c8bd9dfba7" providerId="ADAL" clId="{4C1C959F-A960-4CF2-BD15-2C503C4B3EB6}" dt="2022-11-18T11:00:36.485" v="650"/>
        <pc:sldMkLst>
          <pc:docMk/>
          <pc:sldMk cId="2918302972" sldId="2076136802"/>
        </pc:sldMkLst>
        <pc:spChg chg="del">
          <ac:chgData name="Yongtao Tan" userId="3274e7dc-ff5e-47d4-ae12-05c8bd9dfba7" providerId="ADAL" clId="{4C1C959F-A960-4CF2-BD15-2C503C4B3EB6}" dt="2022-11-18T10:50:23.652" v="60" actId="478"/>
          <ac:spMkLst>
            <pc:docMk/>
            <pc:sldMk cId="2918302972" sldId="2076136802"/>
            <ac:spMk id="2" creationId="{1CC27D47-4847-896C-A839-C176D6A78D70}"/>
          </ac:spMkLst>
        </pc:spChg>
        <pc:spChg chg="del">
          <ac:chgData name="Yongtao Tan" userId="3274e7dc-ff5e-47d4-ae12-05c8bd9dfba7" providerId="ADAL" clId="{4C1C959F-A960-4CF2-BD15-2C503C4B3EB6}" dt="2022-11-18T10:50:10.593" v="55" actId="478"/>
          <ac:spMkLst>
            <pc:docMk/>
            <pc:sldMk cId="2918302972" sldId="2076136802"/>
            <ac:spMk id="7" creationId="{8B6DF315-1DF3-58AE-16CD-13EFFA0BCF91}"/>
          </ac:spMkLst>
        </pc:spChg>
        <pc:spChg chg="add mod">
          <ac:chgData name="Yongtao Tan" userId="3274e7dc-ff5e-47d4-ae12-05c8bd9dfba7" providerId="ADAL" clId="{4C1C959F-A960-4CF2-BD15-2C503C4B3EB6}" dt="2022-11-18T10:51:33.424" v="72" actId="571"/>
          <ac:spMkLst>
            <pc:docMk/>
            <pc:sldMk cId="2918302972" sldId="2076136802"/>
            <ac:spMk id="8" creationId="{0432D070-1D16-EF6D-4A60-38D1AF072A0D}"/>
          </ac:spMkLst>
        </pc:spChg>
        <pc:spChg chg="mod">
          <ac:chgData name="Yongtao Tan" userId="3274e7dc-ff5e-47d4-ae12-05c8bd9dfba7" providerId="ADAL" clId="{4C1C959F-A960-4CF2-BD15-2C503C4B3EB6}" dt="2022-11-18T11:00:36.485" v="650"/>
          <ac:spMkLst>
            <pc:docMk/>
            <pc:sldMk cId="2918302972" sldId="2076136802"/>
            <ac:spMk id="9" creationId="{9FA86439-BF0A-8168-6D42-7D6505A66E13}"/>
          </ac:spMkLst>
        </pc:spChg>
        <pc:spChg chg="del">
          <ac:chgData name="Yongtao Tan" userId="3274e7dc-ff5e-47d4-ae12-05c8bd9dfba7" providerId="ADAL" clId="{4C1C959F-A960-4CF2-BD15-2C503C4B3EB6}" dt="2022-11-18T10:50:06.706" v="53" actId="478"/>
          <ac:spMkLst>
            <pc:docMk/>
            <pc:sldMk cId="2918302972" sldId="2076136802"/>
            <ac:spMk id="11" creationId="{47E1C404-9947-58DF-D3D3-138D14B79DFA}"/>
          </ac:spMkLst>
        </pc:spChg>
        <pc:spChg chg="del">
          <ac:chgData name="Yongtao Tan" userId="3274e7dc-ff5e-47d4-ae12-05c8bd9dfba7" providerId="ADAL" clId="{4C1C959F-A960-4CF2-BD15-2C503C4B3EB6}" dt="2022-11-18T10:50:08" v="54" actId="478"/>
          <ac:spMkLst>
            <pc:docMk/>
            <pc:sldMk cId="2918302972" sldId="2076136802"/>
            <ac:spMk id="20" creationId="{A5EB6681-9500-F99F-DE7F-EC16B974C35D}"/>
          </ac:spMkLst>
        </pc:spChg>
        <pc:spChg chg="ord">
          <ac:chgData name="Yongtao Tan" userId="3274e7dc-ff5e-47d4-ae12-05c8bd9dfba7" providerId="ADAL" clId="{4C1C959F-A960-4CF2-BD15-2C503C4B3EB6}" dt="2022-11-18T10:50:21.334" v="58" actId="167"/>
          <ac:spMkLst>
            <pc:docMk/>
            <pc:sldMk cId="2918302972" sldId="2076136802"/>
            <ac:spMk id="1039" creationId="{78542BC8-6213-5FC4-9AE4-416639ACAD30}"/>
          </ac:spMkLst>
        </pc:spChg>
        <pc:grpChg chg="mod">
          <ac:chgData name="Yongtao Tan" userId="3274e7dc-ff5e-47d4-ae12-05c8bd9dfba7" providerId="ADAL" clId="{4C1C959F-A960-4CF2-BD15-2C503C4B3EB6}" dt="2022-11-18T10:51:00.561" v="66" actId="1076"/>
          <ac:grpSpMkLst>
            <pc:docMk/>
            <pc:sldMk cId="2918302972" sldId="2076136802"/>
            <ac:grpSpMk id="38" creationId="{4D84CA71-F3E1-9606-17D5-4F8A74C7C23E}"/>
          </ac:grpSpMkLst>
        </pc:grpChg>
        <pc:graphicFrameChg chg="add mod modGraphic">
          <ac:chgData name="Yongtao Tan" userId="3274e7dc-ff5e-47d4-ae12-05c8bd9dfba7" providerId="ADAL" clId="{4C1C959F-A960-4CF2-BD15-2C503C4B3EB6}" dt="2022-11-18T10:54:28.728" v="254" actId="1076"/>
          <ac:graphicFrameMkLst>
            <pc:docMk/>
            <pc:sldMk cId="2918302972" sldId="2076136802"/>
            <ac:graphicFrameMk id="14" creationId="{7F7E82A7-C034-CB7E-F4DE-4E96B0EFD26F}"/>
          </ac:graphicFrameMkLst>
        </pc:graphicFrameChg>
        <pc:graphicFrameChg chg="mod modGraphic">
          <ac:chgData name="Yongtao Tan" userId="3274e7dc-ff5e-47d4-ae12-05c8bd9dfba7" providerId="ADAL" clId="{4C1C959F-A960-4CF2-BD15-2C503C4B3EB6}" dt="2022-11-18T10:50:55.626" v="65" actId="20577"/>
          <ac:graphicFrameMkLst>
            <pc:docMk/>
            <pc:sldMk cId="2918302972" sldId="2076136802"/>
            <ac:graphicFrameMk id="30" creationId="{48BDD06A-E111-AB98-614F-476C737C2A09}"/>
          </ac:graphicFrameMkLst>
        </pc:graphicFrameChg>
        <pc:picChg chg="del">
          <ac:chgData name="Yongtao Tan" userId="3274e7dc-ff5e-47d4-ae12-05c8bd9dfba7" providerId="ADAL" clId="{4C1C959F-A960-4CF2-BD15-2C503C4B3EB6}" dt="2022-11-18T10:50:22.435" v="59" actId="478"/>
          <ac:picMkLst>
            <pc:docMk/>
            <pc:sldMk cId="2918302972" sldId="2076136802"/>
            <ac:picMk id="4" creationId="{52E51D26-D254-3B62-15D7-A0BE10181E10}"/>
          </ac:picMkLst>
        </pc:picChg>
        <pc:picChg chg="add mod ord modCrop">
          <ac:chgData name="Yongtao Tan" userId="3274e7dc-ff5e-47d4-ae12-05c8bd9dfba7" providerId="ADAL" clId="{4C1C959F-A960-4CF2-BD15-2C503C4B3EB6}" dt="2022-11-18T10:51:43.766" v="74" actId="552"/>
          <ac:picMkLst>
            <pc:docMk/>
            <pc:sldMk cId="2918302972" sldId="2076136802"/>
            <ac:picMk id="5" creationId="{4734C82B-E559-448B-445E-5941BFB5EFDF}"/>
          </ac:picMkLst>
        </pc:picChg>
        <pc:picChg chg="add mod">
          <ac:chgData name="Yongtao Tan" userId="3274e7dc-ff5e-47d4-ae12-05c8bd9dfba7" providerId="ADAL" clId="{4C1C959F-A960-4CF2-BD15-2C503C4B3EB6}" dt="2022-11-18T10:51:33.424" v="72" actId="571"/>
          <ac:picMkLst>
            <pc:docMk/>
            <pc:sldMk cId="2918302972" sldId="2076136802"/>
            <ac:picMk id="6" creationId="{CFC8C244-E24C-1A33-66FC-5F3C90A84351}"/>
          </ac:picMkLst>
        </pc:picChg>
        <pc:picChg chg="add del mod">
          <ac:chgData name="Yongtao Tan" userId="3274e7dc-ff5e-47d4-ae12-05c8bd9dfba7" providerId="ADAL" clId="{4C1C959F-A960-4CF2-BD15-2C503C4B3EB6}" dt="2022-11-18T10:51:47.041" v="75" actId="478"/>
          <ac:picMkLst>
            <pc:docMk/>
            <pc:sldMk cId="2918302972" sldId="2076136802"/>
            <ac:picMk id="10" creationId="{8A7BC324-6F94-EEA1-9F7B-9D2B6FBBC1F2}"/>
          </ac:picMkLst>
        </pc:picChg>
        <pc:picChg chg="del">
          <ac:chgData name="Yongtao Tan" userId="3274e7dc-ff5e-47d4-ae12-05c8bd9dfba7" providerId="ADAL" clId="{4C1C959F-A960-4CF2-BD15-2C503C4B3EB6}" dt="2022-11-18T10:50:16.877" v="57" actId="478"/>
          <ac:picMkLst>
            <pc:docMk/>
            <pc:sldMk cId="2918302972" sldId="2076136802"/>
            <ac:picMk id="13" creationId="{8912EC9D-E577-50BE-B7E9-12980930B230}"/>
          </ac:picMkLst>
        </pc:picChg>
        <pc:picChg chg="del">
          <ac:chgData name="Yongtao Tan" userId="3274e7dc-ff5e-47d4-ae12-05c8bd9dfba7" providerId="ADAL" clId="{4C1C959F-A960-4CF2-BD15-2C503C4B3EB6}" dt="2022-11-18T10:50:04.564" v="51" actId="478"/>
          <ac:picMkLst>
            <pc:docMk/>
            <pc:sldMk cId="2918302972" sldId="2076136802"/>
            <ac:picMk id="17" creationId="{6733A51D-2F0A-132F-53CE-EE160D0B510D}"/>
          </ac:picMkLst>
        </pc:picChg>
        <pc:picChg chg="del">
          <ac:chgData name="Yongtao Tan" userId="3274e7dc-ff5e-47d4-ae12-05c8bd9dfba7" providerId="ADAL" clId="{4C1C959F-A960-4CF2-BD15-2C503C4B3EB6}" dt="2022-11-18T10:50:05.386" v="52" actId="478"/>
          <ac:picMkLst>
            <pc:docMk/>
            <pc:sldMk cId="2918302972" sldId="2076136802"/>
            <ac:picMk id="19" creationId="{28313904-4BB4-477C-1A83-D0704F912110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8.jpeg>
</file>

<file path=ppt/media/image2.jpe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svg>
</file>

<file path=ppt/media/image34.png>
</file>

<file path=ppt/media/image35.svg>
</file>

<file path=ppt/media/image38.png>
</file>

<file path=ppt/media/image39.png>
</file>

<file path=ppt/media/image4.png>
</file>

<file path=ppt/media/image40.svg>
</file>

<file path=ppt/media/image41.png>
</file>

<file path=ppt/media/image410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jpeg>
</file>

<file path=ppt/media/image68.png>
</file>

<file path=ppt/media/image69.jpeg>
</file>

<file path=ppt/media/image70.png>
</file>

<file path=ppt/media/image72.jpeg>
</file>

<file path=ppt/media/image73.jpeg>
</file>

<file path=ppt/media/image74.png>
</file>

<file path=ppt/media/image75.png>
</file>

<file path=ppt/media/image76.png>
</file>

<file path=ppt/media/image77.jpeg>
</file>

<file path=ppt/media/image78.png>
</file>

<file path=ppt/media/image79.png>
</file>

<file path=ppt/media/image8.jpe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442565-FD83-4167-9C4D-F0287E868340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AEBA5A-232F-46C3-9960-227F4E3E62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819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16285-673E-7E43-AC7C-FF4D4357772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0222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16285-673E-7E43-AC7C-FF4D4357772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56769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>
                <a:solidFill>
                  <a:srgbClr val="000000"/>
                </a:solidFill>
                <a:effectLst/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In this lesson, we’ll look at some of the available tools to automate VeriStand in addition to the stimulus profile and real-time sequences examined in the previous lesson.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>
              <a:solidFill>
                <a:srgbClr val="000000"/>
              </a:solidFill>
              <a:effectLst/>
              <a:latin typeface="Calibri" panose="020F050202020403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>
              <a:solidFill>
                <a:srgbClr val="000000"/>
              </a:solidFill>
              <a:effectLst/>
              <a:latin typeface="Calibri" panose="020F050202020403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>
                <a:solidFill>
                  <a:srgbClr val="000000"/>
                </a:solidFill>
                <a:effectLst/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_______________________________________________________________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08B3BA0-8D4D-4909-A0D3-964AE24670C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54355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CN" altLang="en-US"/>
              <a:t>飞机起落架硬件在环仿真系统</a:t>
            </a:r>
            <a:r>
              <a:rPr lang="en-US" altLang="zh-CN"/>
              <a:t>demo</a:t>
            </a:r>
            <a:r>
              <a:rPr lang="zh-CN" altLang="en-US"/>
              <a:t>，使用</a:t>
            </a:r>
            <a:r>
              <a:rPr lang="en-US" altLang="zh-CN"/>
              <a:t>NI PXI</a:t>
            </a:r>
            <a:r>
              <a:rPr lang="zh-CN" altLang="en-US"/>
              <a:t>与</a:t>
            </a:r>
            <a:r>
              <a:rPr lang="en-US" altLang="zh-CN"/>
              <a:t>SLSC</a:t>
            </a:r>
            <a:r>
              <a:rPr lang="zh-CN" altLang="en-US"/>
              <a:t>硬件平台，和</a:t>
            </a:r>
            <a:r>
              <a:rPr lang="en-US" altLang="zh-CN"/>
              <a:t>NI </a:t>
            </a:r>
            <a:r>
              <a:rPr lang="en-US" altLang="zh-CN" err="1"/>
              <a:t>VeriStand</a:t>
            </a:r>
            <a:r>
              <a:rPr lang="zh-CN" altLang="en-US"/>
              <a:t>软件平台搭建。</a:t>
            </a:r>
            <a:endParaRPr lang="en-US" altLang="zh-CN"/>
          </a:p>
          <a:p>
            <a:pPr marL="228600" indent="-228600">
              <a:buAutoNum type="arabicPeriod"/>
            </a:pPr>
            <a:r>
              <a:rPr lang="zh-CN" altLang="en-US"/>
              <a:t>系统包含起落架，操纵杆，起落架控制单元</a:t>
            </a:r>
            <a:r>
              <a:rPr lang="en-US" altLang="zh-CN"/>
              <a:t>LGCU</a:t>
            </a:r>
            <a:r>
              <a:rPr lang="zh-CN" altLang="en-US"/>
              <a:t>，和数据集中单元</a:t>
            </a:r>
            <a:r>
              <a:rPr lang="en-US" altLang="zh-CN"/>
              <a:t>DCU</a:t>
            </a:r>
            <a:r>
              <a:rPr lang="zh-CN" altLang="en-US"/>
              <a:t>等真实被测件。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9D540-4D23-2A47-B174-D2FEEAC0865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2704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CN" altLang="en-US"/>
              <a:t>同时，</a:t>
            </a:r>
            <a:r>
              <a:rPr lang="en-US" altLang="zh-CN"/>
              <a:t>demo</a:t>
            </a:r>
            <a:r>
              <a:rPr lang="zh-CN" altLang="en-US"/>
              <a:t>在</a:t>
            </a:r>
            <a:r>
              <a:rPr lang="en-US" altLang="zh-CN"/>
              <a:t>PXI RT</a:t>
            </a:r>
            <a:r>
              <a:rPr lang="zh-CN" altLang="en-US"/>
              <a:t>系统中加载了各个被测件的仿真模型，通过</a:t>
            </a:r>
            <a:r>
              <a:rPr lang="en-US" altLang="zh-CN" err="1"/>
              <a:t>VeriStand</a:t>
            </a:r>
            <a:r>
              <a:rPr lang="zh-CN" altLang="en-US"/>
              <a:t>软件与由</a:t>
            </a:r>
            <a:r>
              <a:rPr lang="en-US" altLang="zh-CN"/>
              <a:t>SLSC</a:t>
            </a:r>
            <a:r>
              <a:rPr lang="zh-CN" altLang="en-US"/>
              <a:t>平台构建的信号路由配合，用户可以在被测件与仿真模型之间自由切换</a:t>
            </a:r>
            <a:endParaRPr lang="en-US" altLang="zh-CN"/>
          </a:p>
          <a:p>
            <a:pPr marL="228600" indent="-228600">
              <a:buAutoNum type="arabicPeriod"/>
            </a:pPr>
            <a:r>
              <a:rPr lang="zh-CN" altLang="en-US"/>
              <a:t>信号类型方面，</a:t>
            </a:r>
            <a:r>
              <a:rPr lang="en-US" altLang="zh-CN"/>
              <a:t>Demo</a:t>
            </a:r>
            <a:r>
              <a:rPr lang="zh-CN" altLang="en-US"/>
              <a:t>囊括了数字信号、串口和</a:t>
            </a:r>
            <a:r>
              <a:rPr lang="en-US" altLang="zh-CN"/>
              <a:t>429</a:t>
            </a:r>
            <a:r>
              <a:rPr lang="zh-CN" altLang="en-US"/>
              <a:t>总线信号的输入输出，</a:t>
            </a:r>
            <a:r>
              <a:rPr lang="en-US" altLang="zh-CN"/>
              <a:t>Resolver</a:t>
            </a:r>
            <a:r>
              <a:rPr lang="zh-CN" altLang="en-US"/>
              <a:t>、</a:t>
            </a:r>
            <a:r>
              <a:rPr lang="en-US" altLang="zh-CN"/>
              <a:t>VTD</a:t>
            </a:r>
            <a:r>
              <a:rPr lang="zh-CN" altLang="en-US"/>
              <a:t>等传感器的测量和模拟，以及负载等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9D540-4D23-2A47-B174-D2FEEAC0865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6753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CN" altLang="en-US"/>
              <a:t>以离散信号采集的</a:t>
            </a:r>
            <a:r>
              <a:rPr lang="en-US" altLang="zh-CN"/>
              <a:t>Signal Path</a:t>
            </a:r>
            <a:r>
              <a:rPr lang="zh-CN" altLang="en-US"/>
              <a:t>为例，</a:t>
            </a:r>
            <a:r>
              <a:rPr lang="en-US" altLang="zh-CN"/>
              <a:t>UUT</a:t>
            </a:r>
            <a:r>
              <a:rPr lang="zh-CN" altLang="en-US"/>
              <a:t>信号统一从互连接线板接入，然后通过</a:t>
            </a:r>
            <a:r>
              <a:rPr lang="en-US" altLang="zh-CN"/>
              <a:t>SLSC</a:t>
            </a:r>
            <a:r>
              <a:rPr lang="zh-CN" altLang="en-US"/>
              <a:t>对信号进行调理和路由，再使用</a:t>
            </a:r>
            <a:r>
              <a:rPr lang="en-US" altLang="zh-CN"/>
              <a:t>PXIe-7820</a:t>
            </a:r>
            <a:r>
              <a:rPr lang="zh-CN" altLang="en-US"/>
              <a:t>模块采集离散信号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9D540-4D23-2A47-B174-D2FEEAC0865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4792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CN"/>
              <a:t>SLSC</a:t>
            </a:r>
            <a:r>
              <a:rPr lang="zh-CN" altLang="en-US"/>
              <a:t>模块之间的连接如图所示，信号从</a:t>
            </a:r>
            <a:r>
              <a:rPr lang="en-US" altLang="zh-CN"/>
              <a:t>SET-2010</a:t>
            </a:r>
            <a:r>
              <a:rPr lang="zh-CN" altLang="en-US"/>
              <a:t>前端接入，</a:t>
            </a:r>
            <a:endParaRPr lang="en-US" altLang="zh-CN"/>
          </a:p>
          <a:p>
            <a:pPr marL="228600" indent="-228600">
              <a:buAutoNum type="arabicPeriod"/>
            </a:pPr>
            <a:r>
              <a:rPr lang="en-US" altLang="zh-CN"/>
              <a:t>SET-2010</a:t>
            </a:r>
            <a:r>
              <a:rPr lang="zh-CN" altLang="en-US"/>
              <a:t>对信号进行路由与故障注入后，通过背部的</a:t>
            </a:r>
            <a:r>
              <a:rPr lang="en-US" altLang="zh-CN"/>
              <a:t>RTI</a:t>
            </a:r>
            <a:r>
              <a:rPr lang="zh-CN" altLang="en-US"/>
              <a:t>接口模块，连接至</a:t>
            </a:r>
            <a:r>
              <a:rPr lang="en-US" altLang="zh-CN"/>
              <a:t>SLSC-12201</a:t>
            </a:r>
            <a:r>
              <a:rPr lang="zh-CN" altLang="en-US"/>
              <a:t>前端</a:t>
            </a:r>
            <a:endParaRPr lang="en-US" altLang="zh-CN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zh-CN"/>
              <a:t>SLSC-12201</a:t>
            </a:r>
            <a:r>
              <a:rPr lang="zh-CN" altLang="en-US"/>
              <a:t>将信号调理至规定电平后，通过背部的</a:t>
            </a:r>
            <a:r>
              <a:rPr lang="en-US" altLang="zh-CN"/>
              <a:t>RTI</a:t>
            </a:r>
            <a:r>
              <a:rPr lang="zh-CN" altLang="en-US"/>
              <a:t>接口模块，连接至</a:t>
            </a:r>
            <a:r>
              <a:rPr lang="en-US" altLang="zh-CN"/>
              <a:t>PXIe-7820</a:t>
            </a:r>
            <a:r>
              <a:rPr lang="zh-CN" altLang="en-US"/>
              <a:t>进行信号采集</a:t>
            </a:r>
            <a:endParaRPr lang="en-US" altLang="zh-CN"/>
          </a:p>
          <a:p>
            <a:pPr marL="228600" indent="-228600">
              <a:buAutoNum type="arabicPeriod"/>
            </a:pPr>
            <a:endParaRPr lang="en-US" altLang="zh-CN"/>
          </a:p>
          <a:p>
            <a:pPr marL="228600" indent="-228600">
              <a:buAutoNum type="arabicPeriod"/>
            </a:pPr>
            <a:r>
              <a:rPr lang="en-US" altLang="zh-CN"/>
              <a:t>NI</a:t>
            </a:r>
            <a:r>
              <a:rPr lang="zh-CN" altLang="en-US"/>
              <a:t>以此为基础，推出的</a:t>
            </a:r>
            <a:r>
              <a:rPr lang="en-US" altLang="zh-CN"/>
              <a:t>LRUTS</a:t>
            </a:r>
            <a:r>
              <a:rPr lang="zh-CN" altLang="en-US"/>
              <a:t>框架，希望能提供一套覆盖航空领域</a:t>
            </a:r>
            <a:r>
              <a:rPr lang="en-US" altLang="zh-CN"/>
              <a:t>Signal Path</a:t>
            </a:r>
            <a:r>
              <a:rPr lang="zh-CN" altLang="en-US"/>
              <a:t>的标准产品，包括标准的调理板卡和标准的连接线缆，以及完整的软硬件配置手册，帮助用户减少定制，加速产品测试迭代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9D540-4D23-2A47-B174-D2FEEAC0865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2233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16285-673E-7E43-AC7C-FF4D4357772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8374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16285-673E-7E43-AC7C-FF4D4357772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3076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16285-673E-7E43-AC7C-FF4D4357772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48954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16285-673E-7E43-AC7C-FF4D4357772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61142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16285-673E-7E43-AC7C-FF4D4357772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54123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16285-673E-7E43-AC7C-FF4D4357772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18109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16285-673E-7E43-AC7C-FF4D4357772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64275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16285-673E-7E43-AC7C-FF4D4357772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29679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16285-673E-7E43-AC7C-FF4D4357772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7133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hyperlink" Target="https://nio365.sharepoint.com/sites/BrandCreative/Shared%20Documents/Forms/AllItems.aspx?RootFolder=%2Fsites%2FBrandCreative%2FShared%20Documents%2FBrand%20Elements%2FIcon%20Library&amp;FolderCTID=0x012000353A97EB3A23D34F9213D6EC34228E1D" TargetMode="External"/><Relationship Id="rId3" Type="http://schemas.openxmlformats.org/officeDocument/2006/relationships/image" Target="../media/image11.jpeg"/><Relationship Id="rId7" Type="http://schemas.openxmlformats.org/officeDocument/2006/relationships/hyperlink" Target="https://nibrand.frontify.com/hub/173817" TargetMode="External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nio365.sharepoint.com/sites/BrandCreative/SitePages/Imagery-and-Photography.aspx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">
            <a:extLst>
              <a:ext uri="{FF2B5EF4-FFF2-40B4-BE49-F238E27FC236}">
                <a16:creationId xmlns:a16="http://schemas.microsoft.com/office/drawing/2014/main" id="{3FA5E2FE-F552-8E44-8CAA-11AF2ECB65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9322" y="325438"/>
            <a:ext cx="654929" cy="438263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9E0A4BD-6E70-7348-AA5D-2B102D728129}"/>
              </a:ext>
            </a:extLst>
          </p:cNvPr>
          <p:cNvCxnSpPr/>
          <p:nvPr userDrawn="1"/>
        </p:nvCxnSpPr>
        <p:spPr>
          <a:xfrm flipV="1">
            <a:off x="11539539" y="0"/>
            <a:ext cx="0" cy="6858000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8C211B0-1939-C14E-871D-470AA6FB6D00}"/>
              </a:ext>
            </a:extLst>
          </p:cNvPr>
          <p:cNvCxnSpPr/>
          <p:nvPr userDrawn="1"/>
        </p:nvCxnSpPr>
        <p:spPr>
          <a:xfrm flipV="1">
            <a:off x="1307285" y="0"/>
            <a:ext cx="0" cy="6858000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1">
            <a:extLst>
              <a:ext uri="{FF2B5EF4-FFF2-40B4-BE49-F238E27FC236}">
                <a16:creationId xmlns:a16="http://schemas.microsoft.com/office/drawing/2014/main" id="{8E5425ED-BA0E-BA45-B359-8F0B1EAF48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39102" y="1493541"/>
            <a:ext cx="9568671" cy="1452705"/>
          </a:xfrm>
        </p:spPr>
        <p:txBody>
          <a:bodyPr/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Here</a:t>
            </a:r>
            <a:br>
              <a:rPr lang="en-US"/>
            </a:br>
            <a:r>
              <a:rPr lang="en-US"/>
              <a:t>Presentation Title Here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C7FC915-1962-DA49-9050-5A5223A48E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39081" y="3252724"/>
            <a:ext cx="9568671" cy="424732"/>
          </a:xfrm>
        </p:spPr>
        <p:txBody>
          <a:bodyPr wrap="square">
            <a:sp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A1EA0B09-CDD3-0E41-BC40-747E5884DF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30324" y="4686302"/>
            <a:ext cx="4628425" cy="341632"/>
          </a:xfrm>
        </p:spPr>
        <p:txBody>
          <a:bodyPr wrap="square">
            <a:spAutoFit/>
          </a:bodyPr>
          <a:lstStyle>
            <a:lvl1pPr marL="0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F85459DA-31C7-824B-9301-287ACA2CDAF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30324" y="5050528"/>
            <a:ext cx="4628425" cy="313932"/>
          </a:xfrm>
        </p:spPr>
        <p:txBody>
          <a:bodyPr wrap="square">
            <a:spAutoFit/>
          </a:bodyPr>
          <a:lstStyle>
            <a:lvl1pPr marL="0" indent="0">
              <a:buNone/>
              <a:defRPr sz="16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Title/Occupation</a:t>
            </a:r>
          </a:p>
        </p:txBody>
      </p:sp>
      <p:sp>
        <p:nvSpPr>
          <p:cNvPr id="28" name="Text Placeholder 25">
            <a:extLst>
              <a:ext uri="{FF2B5EF4-FFF2-40B4-BE49-F238E27FC236}">
                <a16:creationId xmlns:a16="http://schemas.microsoft.com/office/drawing/2014/main" id="{08A27863-A97F-7D4A-A6F5-AC0DFD14141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88075" y="4686302"/>
            <a:ext cx="4619671" cy="341632"/>
          </a:xfrm>
        </p:spPr>
        <p:txBody>
          <a:bodyPr wrap="square">
            <a:spAutoFit/>
          </a:bodyPr>
          <a:lstStyle>
            <a:lvl1pPr marL="0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29" name="Text Placeholder 25">
            <a:extLst>
              <a:ext uri="{FF2B5EF4-FFF2-40B4-BE49-F238E27FC236}">
                <a16:creationId xmlns:a16="http://schemas.microsoft.com/office/drawing/2014/main" id="{099DDB18-B4D0-684E-A8EC-C326C4EF29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88075" y="5050528"/>
            <a:ext cx="4619671" cy="313932"/>
          </a:xfrm>
        </p:spPr>
        <p:txBody>
          <a:bodyPr wrap="square">
            <a:spAutoFit/>
          </a:bodyPr>
          <a:lstStyle>
            <a:lvl1pPr marL="0" indent="0">
              <a:buNone/>
              <a:defRPr sz="16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Title/Occupation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558650C-B82D-9944-BBF3-D1B081ADEF47}"/>
              </a:ext>
            </a:extLst>
          </p:cNvPr>
          <p:cNvSpPr/>
          <p:nvPr userDrawn="1"/>
        </p:nvSpPr>
        <p:spPr>
          <a:xfrm>
            <a:off x="10152923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5D12EDD-D576-BD44-9893-091645198A71}"/>
              </a:ext>
            </a:extLst>
          </p:cNvPr>
          <p:cNvSpPr/>
          <p:nvPr userDrawn="1"/>
        </p:nvSpPr>
        <p:spPr>
          <a:xfrm>
            <a:off x="436825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bg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3196170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8F585-5101-8C47-BBE7-82D71209AF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5837" y="695226"/>
            <a:ext cx="10877971" cy="590931"/>
          </a:xfrm>
        </p:spPr>
        <p:txBody>
          <a:bodyPr lIns="0" rIns="0"/>
          <a:lstStyle/>
          <a:p>
            <a:r>
              <a:rPr lang="en-US"/>
              <a:t>Slide Title</a:t>
            </a:r>
          </a:p>
        </p:txBody>
      </p:sp>
      <p:pic>
        <p:nvPicPr>
          <p:cNvPr id="4" name="Image">
            <a:extLst>
              <a:ext uri="{FF2B5EF4-FFF2-40B4-BE49-F238E27FC236}">
                <a16:creationId xmlns:a16="http://schemas.microsoft.com/office/drawing/2014/main" id="{30352262-1CDD-1243-9F07-434709A2FAC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2347679-7AB8-114A-AB6E-C761C8D41B9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5838" y="1395695"/>
            <a:ext cx="10877549" cy="5135151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606D22-175E-BF40-8DFD-DEA5AE8FA4D8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tx1"/>
                </a:solidFill>
              </a:rPr>
              <a:t>ni.com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238CCC-8785-8C45-9A10-C1E3943853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152401" cy="685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456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box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8F585-5101-8C47-BBE7-82D71209AF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5837" y="695226"/>
            <a:ext cx="10877971" cy="590931"/>
          </a:xfrm>
        </p:spPr>
        <p:txBody>
          <a:bodyPr lIns="0" rIns="0"/>
          <a:lstStyle/>
          <a:p>
            <a:r>
              <a:rPr lang="en-US"/>
              <a:t>Slide Title</a:t>
            </a:r>
          </a:p>
        </p:txBody>
      </p:sp>
      <p:pic>
        <p:nvPicPr>
          <p:cNvPr id="4" name="Image">
            <a:extLst>
              <a:ext uri="{FF2B5EF4-FFF2-40B4-BE49-F238E27FC236}">
                <a16:creationId xmlns:a16="http://schemas.microsoft.com/office/drawing/2014/main" id="{30352262-1CDD-1243-9F07-434709A2FAC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2347679-7AB8-114A-AB6E-C761C8D41B9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5838" y="1874565"/>
            <a:ext cx="10877549" cy="4656281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41946BE3-7934-4148-B041-ED9BE26FA35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5445" y="327155"/>
            <a:ext cx="10877969" cy="258532"/>
          </a:xfrm>
        </p:spPr>
        <p:txBody>
          <a:bodyPr wrap="square" anchor="ctr">
            <a:spAutoFit/>
          </a:bodyPr>
          <a:lstStyle>
            <a:lvl1pPr marL="0" indent="0">
              <a:buNone/>
              <a:defRPr sz="12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3" name="Text Placeholder 31">
            <a:extLst>
              <a:ext uri="{FF2B5EF4-FFF2-40B4-BE49-F238E27FC236}">
                <a16:creationId xmlns:a16="http://schemas.microsoft.com/office/drawing/2014/main" id="{97D601DB-15C4-CC45-AD1F-1AAB583229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5705" y="1395695"/>
            <a:ext cx="10877971" cy="369332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606D22-175E-BF40-8DFD-DEA5AE8FA4D8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tx1"/>
                </a:solidFill>
              </a:rPr>
              <a:t>ni.com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238CCC-8785-8C45-9A10-C1E3943853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152401" cy="685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2993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box with left str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2699ECA7-B3B5-8D4E-B208-AF02910538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993045" cy="6857992"/>
          </a:xfrm>
          <a:prstGeom prst="rect">
            <a:avLst/>
          </a:prstGeom>
        </p:spPr>
      </p:pic>
      <p:pic>
        <p:nvPicPr>
          <p:cNvPr id="31" name="Image">
            <a:extLst>
              <a:ext uri="{FF2B5EF4-FFF2-40B4-BE49-F238E27FC236}">
                <a16:creationId xmlns:a16="http://schemas.microsoft.com/office/drawing/2014/main" id="{9A615E0E-DE69-A645-902E-023559915EE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A6BD6219-57F7-8446-9CFB-54D629232D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1677" y="695226"/>
            <a:ext cx="10542131" cy="590931"/>
          </a:xfrm>
        </p:spPr>
        <p:txBody>
          <a:bodyPr lIns="0" rIns="0"/>
          <a:lstStyle/>
          <a:p>
            <a:r>
              <a:rPr lang="en-US"/>
              <a:t>Slide Title</a:t>
            </a:r>
          </a:p>
        </p:txBody>
      </p:sp>
      <p:sp>
        <p:nvSpPr>
          <p:cNvPr id="20" name="Content Placeholder 9">
            <a:extLst>
              <a:ext uri="{FF2B5EF4-FFF2-40B4-BE49-F238E27FC236}">
                <a16:creationId xmlns:a16="http://schemas.microsoft.com/office/drawing/2014/main" id="{90243BB2-13CD-484A-B8E3-12B95AC6201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21664" y="1395695"/>
            <a:ext cx="10541723" cy="5136515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5C23197-CDCD-7B41-A4DF-E6E6F729FF4B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8F58BD-A91E-334F-B14D-C7E4A48E1A3C}"/>
              </a:ext>
            </a:extLst>
          </p:cNvPr>
          <p:cNvSpPr/>
          <p:nvPr userDrawn="1"/>
        </p:nvSpPr>
        <p:spPr>
          <a:xfrm>
            <a:off x="10803819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41884984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box with left strip and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2699ECA7-B3B5-8D4E-B208-AF02910538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993045" cy="6857992"/>
          </a:xfrm>
          <a:prstGeom prst="rect">
            <a:avLst/>
          </a:prstGeom>
        </p:spPr>
      </p:pic>
      <p:pic>
        <p:nvPicPr>
          <p:cNvPr id="31" name="Image">
            <a:extLst>
              <a:ext uri="{FF2B5EF4-FFF2-40B4-BE49-F238E27FC236}">
                <a16:creationId xmlns:a16="http://schemas.microsoft.com/office/drawing/2014/main" id="{9A615E0E-DE69-A645-902E-023559915EE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A6BD6219-57F7-8446-9CFB-54D629232D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1677" y="695226"/>
            <a:ext cx="10542131" cy="590931"/>
          </a:xfrm>
        </p:spPr>
        <p:txBody>
          <a:bodyPr lIns="0" rIns="0"/>
          <a:lstStyle/>
          <a:p>
            <a:r>
              <a:rPr lang="en-US"/>
              <a:t>Slide Title</a:t>
            </a:r>
          </a:p>
        </p:txBody>
      </p:sp>
      <p:sp>
        <p:nvSpPr>
          <p:cNvPr id="20" name="Content Placeholder 9">
            <a:extLst>
              <a:ext uri="{FF2B5EF4-FFF2-40B4-BE49-F238E27FC236}">
                <a16:creationId xmlns:a16="http://schemas.microsoft.com/office/drawing/2014/main" id="{90243BB2-13CD-484A-B8E3-12B95AC6201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21664" y="1874566"/>
            <a:ext cx="10541723" cy="4327799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17E6C8D9-8AA3-4B4E-BFD6-648DDCA1BA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1284" y="327155"/>
            <a:ext cx="10542129" cy="258532"/>
          </a:xfrm>
        </p:spPr>
        <p:txBody>
          <a:bodyPr wrap="square" anchor="ctr">
            <a:spAutoFit/>
          </a:bodyPr>
          <a:lstStyle>
            <a:lvl1pPr marL="0" indent="0">
              <a:buNone/>
              <a:defRPr sz="12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23" name="Text Placeholder 31">
            <a:extLst>
              <a:ext uri="{FF2B5EF4-FFF2-40B4-BE49-F238E27FC236}">
                <a16:creationId xmlns:a16="http://schemas.microsoft.com/office/drawing/2014/main" id="{F872888C-4E0A-DB41-9C82-85BD369F08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1545" y="1395695"/>
            <a:ext cx="10542131" cy="369332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5C23197-CDCD-7B41-A4DF-E6E6F729FF4B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52A2EDB-D07A-094E-9202-845DAA776699}"/>
              </a:ext>
            </a:extLst>
          </p:cNvPr>
          <p:cNvSpPr/>
          <p:nvPr userDrawn="1"/>
        </p:nvSpPr>
        <p:spPr>
          <a:xfrm>
            <a:off x="10803819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6725877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boxes with left str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892CE2E4-1190-3D41-A038-70523F5D89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1677" y="695226"/>
            <a:ext cx="10542131" cy="590931"/>
          </a:xfrm>
        </p:spPr>
        <p:txBody>
          <a:bodyPr lIns="0" rIns="0"/>
          <a:lstStyle/>
          <a:p>
            <a:r>
              <a:rPr lang="en-US"/>
              <a:t>Slide Title</a:t>
            </a:r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39561789-3D10-7E4C-8B97-3512A5BC8A0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21665" y="1395695"/>
            <a:ext cx="5106641" cy="5136515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7030E2FF-6A19-7E41-93B4-9312F8F11B1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55161" y="1395695"/>
            <a:ext cx="5106641" cy="5136515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CE2C554-EAB4-FD44-852B-68B4F9CC8E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993045" cy="6857992"/>
          </a:xfrm>
          <a:prstGeom prst="rect">
            <a:avLst/>
          </a:prstGeom>
        </p:spPr>
      </p:pic>
      <p:pic>
        <p:nvPicPr>
          <p:cNvPr id="20" name="Image">
            <a:extLst>
              <a:ext uri="{FF2B5EF4-FFF2-40B4-BE49-F238E27FC236}">
                <a16:creationId xmlns:a16="http://schemas.microsoft.com/office/drawing/2014/main" id="{8129F967-DDD4-834A-96A5-29BEC8B9DF2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172593A-DFBE-724E-93F7-783654C7B9E3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FE94D7-0D80-1A46-8CEC-9FD168F61264}"/>
              </a:ext>
            </a:extLst>
          </p:cNvPr>
          <p:cNvSpPr/>
          <p:nvPr userDrawn="1"/>
        </p:nvSpPr>
        <p:spPr>
          <a:xfrm>
            <a:off x="10803819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559462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boxes with left strip and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892CE2E4-1190-3D41-A038-70523F5D89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1677" y="695226"/>
            <a:ext cx="10542131" cy="590931"/>
          </a:xfrm>
        </p:spPr>
        <p:txBody>
          <a:bodyPr lIns="0" rIns="0"/>
          <a:lstStyle/>
          <a:p>
            <a:r>
              <a:rPr lang="en-US"/>
              <a:t>Slide Title</a:t>
            </a:r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39561789-3D10-7E4C-8B97-3512A5BC8A0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21665" y="1874566"/>
            <a:ext cx="5106641" cy="4327799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52B52F83-9A5C-8B4A-95B4-2975C6FFD62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1284" y="327155"/>
            <a:ext cx="10542129" cy="258532"/>
          </a:xfrm>
        </p:spPr>
        <p:txBody>
          <a:bodyPr wrap="square" anchor="ctr">
            <a:spAutoFit/>
          </a:bodyPr>
          <a:lstStyle>
            <a:lvl1pPr marL="0" indent="0">
              <a:buNone/>
              <a:defRPr sz="12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6" name="Text Placeholder 31">
            <a:extLst>
              <a:ext uri="{FF2B5EF4-FFF2-40B4-BE49-F238E27FC236}">
                <a16:creationId xmlns:a16="http://schemas.microsoft.com/office/drawing/2014/main" id="{A1CDB61C-80C3-3443-93C9-A592486713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1545" y="1395695"/>
            <a:ext cx="10542131" cy="369332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7030E2FF-6A19-7E41-93B4-9312F8F11B1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55161" y="1874566"/>
            <a:ext cx="5106641" cy="4327799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CE2C554-EAB4-FD44-852B-68B4F9CC8E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993045" cy="6857992"/>
          </a:xfrm>
          <a:prstGeom prst="rect">
            <a:avLst/>
          </a:prstGeom>
        </p:spPr>
      </p:pic>
      <p:pic>
        <p:nvPicPr>
          <p:cNvPr id="20" name="Image">
            <a:extLst>
              <a:ext uri="{FF2B5EF4-FFF2-40B4-BE49-F238E27FC236}">
                <a16:creationId xmlns:a16="http://schemas.microsoft.com/office/drawing/2014/main" id="{8129F967-DDD4-834A-96A5-29BEC8B9DF2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172593A-DFBE-724E-93F7-783654C7B9E3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1CAA9B-328A-0940-B1EF-6E71D3C9D3A7}"/>
              </a:ext>
            </a:extLst>
          </p:cNvPr>
          <p:cNvSpPr/>
          <p:nvPr userDrawn="1"/>
        </p:nvSpPr>
        <p:spPr>
          <a:xfrm>
            <a:off x="10803819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7499138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box with small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9">
            <a:extLst>
              <a:ext uri="{FF2B5EF4-FFF2-40B4-BE49-F238E27FC236}">
                <a16:creationId xmlns:a16="http://schemas.microsoft.com/office/drawing/2014/main" id="{447B4AA6-5104-9744-8E92-70D7A403B5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02598" y="-11"/>
            <a:ext cx="2341103" cy="6858011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CA9BD1BC-C5EF-4648-A5CB-AF3CD1174C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33907" y="695226"/>
            <a:ext cx="8129900" cy="590931"/>
          </a:xfrm>
        </p:spPr>
        <p:txBody>
          <a:bodyPr lIns="0" rIns="0"/>
          <a:lstStyle/>
          <a:p>
            <a:r>
              <a:rPr lang="en-US"/>
              <a:t>Slide Title</a:t>
            </a:r>
          </a:p>
        </p:txBody>
      </p:sp>
      <p:sp>
        <p:nvSpPr>
          <p:cNvPr id="26" name="Content Placeholder 9">
            <a:extLst>
              <a:ext uri="{FF2B5EF4-FFF2-40B4-BE49-F238E27FC236}">
                <a16:creationId xmlns:a16="http://schemas.microsoft.com/office/drawing/2014/main" id="{C407C388-E6B8-E749-BCFB-7E576788EFE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733800" y="1874566"/>
            <a:ext cx="8129587" cy="4327799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282544D4-C803-484E-9A85-5C85653E66F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33512" y="327155"/>
            <a:ext cx="8129899" cy="258532"/>
          </a:xfrm>
        </p:spPr>
        <p:txBody>
          <a:bodyPr wrap="square" anchor="ctr">
            <a:spAutoFit/>
          </a:bodyPr>
          <a:lstStyle>
            <a:lvl1pPr marL="0" indent="0">
              <a:buNone/>
              <a:defRPr sz="12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30" name="Text Placeholder 31">
            <a:extLst>
              <a:ext uri="{FF2B5EF4-FFF2-40B4-BE49-F238E27FC236}">
                <a16:creationId xmlns:a16="http://schemas.microsoft.com/office/drawing/2014/main" id="{1E9D40B9-0028-DA4B-8E95-DA397F305A1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33775" y="1395695"/>
            <a:ext cx="8129900" cy="369332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B879D87-6CB0-9047-81FD-DD35D2509D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993045" cy="6857992"/>
          </a:xfrm>
          <a:prstGeom prst="rect">
            <a:avLst/>
          </a:prstGeom>
        </p:spPr>
      </p:pic>
      <p:pic>
        <p:nvPicPr>
          <p:cNvPr id="18" name="Image">
            <a:extLst>
              <a:ext uri="{FF2B5EF4-FFF2-40B4-BE49-F238E27FC236}">
                <a16:creationId xmlns:a16="http://schemas.microsoft.com/office/drawing/2014/main" id="{F6C8BD1F-F220-3341-821A-D9F82E670DF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176C418-668A-F445-AE50-B5D32A8B8355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1702EC-D965-9241-8601-EBC52B7A3570}"/>
              </a:ext>
            </a:extLst>
          </p:cNvPr>
          <p:cNvSpPr/>
          <p:nvPr userDrawn="1"/>
        </p:nvSpPr>
        <p:spPr>
          <a:xfrm>
            <a:off x="10803819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882974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box with medium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CF0B041-1592-7A40-91DF-DE8C37719D6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90601" y="-11"/>
            <a:ext cx="4191001" cy="6858011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467EB33-ED08-654E-AE8C-27D2D4873D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15153" y="695226"/>
            <a:ext cx="6348655" cy="590931"/>
          </a:xfrm>
        </p:spPr>
        <p:txBody>
          <a:bodyPr lIns="0" rIns="0"/>
          <a:lstStyle/>
          <a:p>
            <a:r>
              <a:rPr lang="en-US"/>
              <a:t>Slide Title</a:t>
            </a:r>
          </a:p>
        </p:txBody>
      </p:sp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556016BF-4ADB-0746-9895-E4E327AD35C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14976" y="1874566"/>
            <a:ext cx="6348411" cy="4327799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38D4813-1039-4942-940D-15CFA040AFE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14757" y="327155"/>
            <a:ext cx="6348655" cy="258532"/>
          </a:xfrm>
        </p:spPr>
        <p:txBody>
          <a:bodyPr wrap="square" anchor="ctr">
            <a:spAutoFit/>
          </a:bodyPr>
          <a:lstStyle>
            <a:lvl1pPr marL="0" indent="0">
              <a:buNone/>
              <a:defRPr sz="12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7" name="Text Placeholder 31">
            <a:extLst>
              <a:ext uri="{FF2B5EF4-FFF2-40B4-BE49-F238E27FC236}">
                <a16:creationId xmlns:a16="http://schemas.microsoft.com/office/drawing/2014/main" id="{87D8B10B-1A27-1E40-A964-277CF49DB7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15021" y="1395695"/>
            <a:ext cx="6348655" cy="369332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824D136-441F-F44B-9766-1FEFC192A8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993045" cy="6857992"/>
          </a:xfrm>
          <a:prstGeom prst="rect">
            <a:avLst/>
          </a:prstGeom>
        </p:spPr>
      </p:pic>
      <p:pic>
        <p:nvPicPr>
          <p:cNvPr id="19" name="Image">
            <a:extLst>
              <a:ext uri="{FF2B5EF4-FFF2-40B4-BE49-F238E27FC236}">
                <a16:creationId xmlns:a16="http://schemas.microsoft.com/office/drawing/2014/main" id="{93F0BB9D-E93E-D643-A45B-B51F1C4D32C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5ADFA87-621A-0A46-9821-0318F489E9B0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186F4BA-9A0E-4E4C-8359-73A73FBC6F87}"/>
              </a:ext>
            </a:extLst>
          </p:cNvPr>
          <p:cNvSpPr/>
          <p:nvPr userDrawn="1"/>
        </p:nvSpPr>
        <p:spPr>
          <a:xfrm>
            <a:off x="10803819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9591229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box with large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CF0B041-1592-7A40-91DF-DE8C37719D6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77901" y="0"/>
            <a:ext cx="6696073" cy="685800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58FBB93-958F-D34A-A420-116A082A0A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7628" y="695226"/>
            <a:ext cx="3866179" cy="590931"/>
          </a:xfrm>
        </p:spPr>
        <p:txBody>
          <a:bodyPr lIns="0" rIns="0"/>
          <a:lstStyle/>
          <a:p>
            <a:r>
              <a:rPr lang="en-US"/>
              <a:t>Slide Title</a:t>
            </a:r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BD4C9327-19F2-2D46-9BB3-4B822562E33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997355" y="1874566"/>
            <a:ext cx="3866031" cy="4327799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D31D11FC-86A0-F74B-BDBF-C78F26DD19D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97232" y="327155"/>
            <a:ext cx="3866179" cy="258532"/>
          </a:xfrm>
        </p:spPr>
        <p:txBody>
          <a:bodyPr wrap="square" anchor="ctr">
            <a:spAutoFit/>
          </a:bodyPr>
          <a:lstStyle>
            <a:lvl1pPr marL="0" indent="0">
              <a:buNone/>
              <a:defRPr sz="12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8" name="Text Placeholder 31">
            <a:extLst>
              <a:ext uri="{FF2B5EF4-FFF2-40B4-BE49-F238E27FC236}">
                <a16:creationId xmlns:a16="http://schemas.microsoft.com/office/drawing/2014/main" id="{DF531D75-CC58-5E44-BC0D-A13051768C1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997496" y="1395695"/>
            <a:ext cx="3866179" cy="369332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A857455-079E-A745-AA73-D90A3B95D2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993045" cy="6857992"/>
          </a:xfrm>
          <a:prstGeom prst="rect">
            <a:avLst/>
          </a:prstGeom>
        </p:spPr>
      </p:pic>
      <p:pic>
        <p:nvPicPr>
          <p:cNvPr id="19" name="Image">
            <a:extLst>
              <a:ext uri="{FF2B5EF4-FFF2-40B4-BE49-F238E27FC236}">
                <a16:creationId xmlns:a16="http://schemas.microsoft.com/office/drawing/2014/main" id="{DB341820-7372-484C-885D-86F1C93B53F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B5A385A-BAB9-B042-8917-604DEEE42E03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F83EAA-9468-CC43-BACB-0FDCDEF3E7F2}"/>
              </a:ext>
            </a:extLst>
          </p:cNvPr>
          <p:cNvSpPr/>
          <p:nvPr userDrawn="1"/>
        </p:nvSpPr>
        <p:spPr>
          <a:xfrm>
            <a:off x="10803819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8841625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box with small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CF0B041-1592-7A40-91DF-DE8C37719D6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850898" y="-11"/>
            <a:ext cx="2341103" cy="6858011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DEF5A3F-CA78-1F42-9D15-B305FF7744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5917" y="695226"/>
            <a:ext cx="8149084" cy="590931"/>
          </a:xfrm>
        </p:spPr>
        <p:txBody>
          <a:bodyPr lIns="0" rIns="0"/>
          <a:lstStyle/>
          <a:p>
            <a:r>
              <a:rPr lang="en-US"/>
              <a:t>Slide Title</a:t>
            </a:r>
          </a:p>
        </p:txBody>
      </p:sp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C7CA72B4-0F4E-504F-B330-9D1729DDC24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75812" y="1874566"/>
            <a:ext cx="8148769" cy="4327799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84744F0-D62C-5143-917C-799886FE64A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375521" y="327155"/>
            <a:ext cx="8149083" cy="258532"/>
          </a:xfrm>
        </p:spPr>
        <p:txBody>
          <a:bodyPr wrap="square" anchor="ctr">
            <a:spAutoFit/>
          </a:bodyPr>
          <a:lstStyle>
            <a:lvl1pPr marL="0" indent="0">
              <a:buNone/>
              <a:defRPr sz="12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7" name="Text Placeholder 31">
            <a:extLst>
              <a:ext uri="{FF2B5EF4-FFF2-40B4-BE49-F238E27FC236}">
                <a16:creationId xmlns:a16="http://schemas.microsoft.com/office/drawing/2014/main" id="{A6033F4B-F476-6043-BE5D-983F5FE7C36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75785" y="1395695"/>
            <a:ext cx="8149084" cy="369332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ADEB42F-7E9B-3448-AB25-1C122CFCAD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993045" cy="6857992"/>
          </a:xfrm>
          <a:prstGeom prst="rect">
            <a:avLst/>
          </a:prstGeom>
        </p:spPr>
      </p:pic>
      <p:pic>
        <p:nvPicPr>
          <p:cNvPr id="13" name="Image">
            <a:extLst>
              <a:ext uri="{FF2B5EF4-FFF2-40B4-BE49-F238E27FC236}">
                <a16:creationId xmlns:a16="http://schemas.microsoft.com/office/drawing/2014/main" id="{559593AB-08F6-AC49-BFC9-9708F6FD65C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2EC2B17-1E57-0441-953D-FDDCE2BAAFDE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8032088-D8A3-3546-8094-7C46029D39D1}"/>
              </a:ext>
            </a:extLst>
          </p:cNvPr>
          <p:cNvSpPr/>
          <p:nvPr userDrawn="1"/>
        </p:nvSpPr>
        <p:spPr>
          <a:xfrm>
            <a:off x="8463844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858614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F31E2F-0054-D243-8CFC-5F006801A2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95403" y="0"/>
            <a:ext cx="2616208" cy="6858000"/>
          </a:xfrm>
          <a:prstGeom prst="rect">
            <a:avLst/>
          </a:prstGeom>
        </p:spPr>
      </p:pic>
      <p:pic>
        <p:nvPicPr>
          <p:cNvPr id="6" name="Image">
            <a:extLst>
              <a:ext uri="{FF2B5EF4-FFF2-40B4-BE49-F238E27FC236}">
                <a16:creationId xmlns:a16="http://schemas.microsoft.com/office/drawing/2014/main" id="{11366D77-CFDE-734F-8486-1371DD10EED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9324" y="325440"/>
            <a:ext cx="652809" cy="436841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Title 11">
            <a:extLst>
              <a:ext uri="{FF2B5EF4-FFF2-40B4-BE49-F238E27FC236}">
                <a16:creationId xmlns:a16="http://schemas.microsoft.com/office/drawing/2014/main" id="{73BB5EDF-441D-2B4A-8A2C-B807270914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38657" y="1493541"/>
            <a:ext cx="7626339" cy="1452705"/>
          </a:xfrm>
        </p:spPr>
        <p:txBody>
          <a:bodyPr/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Here</a:t>
            </a:r>
            <a:br>
              <a:rPr lang="en-US"/>
            </a:br>
            <a:r>
              <a:rPr lang="en-US"/>
              <a:t>Presentation Title Here</a:t>
            </a:r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147D771D-D6BE-4041-B115-21739AE1F91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38636" y="3252724"/>
            <a:ext cx="7626339" cy="424732"/>
          </a:xfrm>
        </p:spPr>
        <p:txBody>
          <a:bodyPr wrap="square">
            <a:sp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9" name="Text Placeholder 25">
            <a:extLst>
              <a:ext uri="{FF2B5EF4-FFF2-40B4-BE49-F238E27FC236}">
                <a16:creationId xmlns:a16="http://schemas.microsoft.com/office/drawing/2014/main" id="{DB9A32F9-8135-B240-A024-6C3C443B587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38635" y="4686302"/>
            <a:ext cx="3649656" cy="341632"/>
          </a:xfrm>
        </p:spPr>
        <p:txBody>
          <a:bodyPr wrap="square">
            <a:sp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0" name="Text Placeholder 25">
            <a:extLst>
              <a:ext uri="{FF2B5EF4-FFF2-40B4-BE49-F238E27FC236}">
                <a16:creationId xmlns:a16="http://schemas.microsoft.com/office/drawing/2014/main" id="{B4B2A201-48F5-9C4B-8A36-DAB3EE61EC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38635" y="5050528"/>
            <a:ext cx="3649656" cy="313932"/>
          </a:xfrm>
        </p:spPr>
        <p:txBody>
          <a:bodyPr wrap="square"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Title/Occupation</a:t>
            </a:r>
          </a:p>
        </p:txBody>
      </p:sp>
      <p:sp>
        <p:nvSpPr>
          <p:cNvPr id="11" name="Text Placeholder 25">
            <a:extLst>
              <a:ext uri="{FF2B5EF4-FFF2-40B4-BE49-F238E27FC236}">
                <a16:creationId xmlns:a16="http://schemas.microsoft.com/office/drawing/2014/main" id="{997BE16F-70AB-364A-A602-D251A5B9B69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15316" y="4686302"/>
            <a:ext cx="3649659" cy="341632"/>
          </a:xfrm>
        </p:spPr>
        <p:txBody>
          <a:bodyPr wrap="square">
            <a:sp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2" name="Text Placeholder 25">
            <a:extLst>
              <a:ext uri="{FF2B5EF4-FFF2-40B4-BE49-F238E27FC236}">
                <a16:creationId xmlns:a16="http://schemas.microsoft.com/office/drawing/2014/main" id="{4EC2EC6F-01E7-A740-9F9D-98A57AAC6F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15316" y="5050528"/>
            <a:ext cx="3649659" cy="313932"/>
          </a:xfrm>
        </p:spPr>
        <p:txBody>
          <a:bodyPr wrap="square"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Title/Occupation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EC3914-8F33-944A-8D67-7E83C6B70069}"/>
              </a:ext>
            </a:extLst>
          </p:cNvPr>
          <p:cNvSpPr/>
          <p:nvPr userDrawn="1"/>
        </p:nvSpPr>
        <p:spPr>
          <a:xfrm>
            <a:off x="10804699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DF56653-6846-EE43-A38D-125DCC62F521}"/>
              </a:ext>
            </a:extLst>
          </p:cNvPr>
          <p:cNvSpPr/>
          <p:nvPr userDrawn="1"/>
        </p:nvSpPr>
        <p:spPr>
          <a:xfrm>
            <a:off x="436825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bg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4845866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box with medium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CF0B041-1592-7A40-91DF-DE8C37719D6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001001" y="-11"/>
            <a:ext cx="4191001" cy="6858011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134BEAE-1964-4A41-B73B-5DE55E90D56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993045" cy="6857992"/>
          </a:xfrm>
          <a:prstGeom prst="rect">
            <a:avLst/>
          </a:prstGeom>
        </p:spPr>
      </p:pic>
      <p:pic>
        <p:nvPicPr>
          <p:cNvPr id="14" name="Image">
            <a:extLst>
              <a:ext uri="{FF2B5EF4-FFF2-40B4-BE49-F238E27FC236}">
                <a16:creationId xmlns:a16="http://schemas.microsoft.com/office/drawing/2014/main" id="{33F24DBE-264E-F94C-8FB3-FE8A3D97705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768705B-9EEA-6449-A887-E27409C55268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BD49B707-3B8C-5A47-B177-422D52ECD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5918" y="695226"/>
            <a:ext cx="6244431" cy="590931"/>
          </a:xfrm>
        </p:spPr>
        <p:txBody>
          <a:bodyPr lIns="0" rIns="0"/>
          <a:lstStyle/>
          <a:p>
            <a:r>
              <a:rPr lang="en-US"/>
              <a:t>Slide Title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7800F843-E451-D646-80C8-4D5C0E5D38A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75811" y="1874566"/>
            <a:ext cx="6244191" cy="4327799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BB6D5116-0889-E147-B422-DA7207EBE2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375522" y="327155"/>
            <a:ext cx="6244431" cy="258532"/>
          </a:xfrm>
        </p:spPr>
        <p:txBody>
          <a:bodyPr wrap="square" anchor="ctr">
            <a:spAutoFit/>
          </a:bodyPr>
          <a:lstStyle>
            <a:lvl1pPr marL="0" indent="0">
              <a:buNone/>
              <a:defRPr sz="12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24" name="Text Placeholder 31">
            <a:extLst>
              <a:ext uri="{FF2B5EF4-FFF2-40B4-BE49-F238E27FC236}">
                <a16:creationId xmlns:a16="http://schemas.microsoft.com/office/drawing/2014/main" id="{DE9F7FBB-6E03-D04B-96A6-17AB2E66636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75786" y="1395695"/>
            <a:ext cx="6244431" cy="369332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B62D99-D87F-AB4B-A0A4-8557906DFB25}"/>
              </a:ext>
            </a:extLst>
          </p:cNvPr>
          <p:cNvSpPr/>
          <p:nvPr userDrawn="1"/>
        </p:nvSpPr>
        <p:spPr>
          <a:xfrm>
            <a:off x="6614405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703996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box with large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CF0B041-1592-7A40-91DF-DE8C37719D6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551232" y="-11"/>
            <a:ext cx="6640768" cy="6858011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5E19747-583B-F049-9DE6-B7086C0EB5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993045" cy="6857992"/>
          </a:xfrm>
          <a:prstGeom prst="rect">
            <a:avLst/>
          </a:prstGeom>
        </p:spPr>
      </p:pic>
      <p:pic>
        <p:nvPicPr>
          <p:cNvPr id="13" name="Image">
            <a:extLst>
              <a:ext uri="{FF2B5EF4-FFF2-40B4-BE49-F238E27FC236}">
                <a16:creationId xmlns:a16="http://schemas.microsoft.com/office/drawing/2014/main" id="{B2AE4B2D-A1A6-584D-8806-3A21F434A7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4E58551F-15B1-174D-9B95-F7DBE290EDBA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C5C7E12B-E8CB-9A41-92FA-1019F576E8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5917" y="695226"/>
            <a:ext cx="3793235" cy="590931"/>
          </a:xfrm>
        </p:spPr>
        <p:txBody>
          <a:bodyPr lIns="0" rIns="0"/>
          <a:lstStyle/>
          <a:p>
            <a:r>
              <a:rPr lang="en-US"/>
              <a:t>Slide Title</a:t>
            </a:r>
          </a:p>
        </p:txBody>
      </p:sp>
      <p:sp>
        <p:nvSpPr>
          <p:cNvPr id="23" name="Content Placeholder 9">
            <a:extLst>
              <a:ext uri="{FF2B5EF4-FFF2-40B4-BE49-F238E27FC236}">
                <a16:creationId xmlns:a16="http://schemas.microsoft.com/office/drawing/2014/main" id="{C57116F0-FAEB-E744-8C06-2DBCF13B0C9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75813" y="1874566"/>
            <a:ext cx="3793089" cy="4327799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8D26AF67-EEEB-8D4D-9F26-42321F1054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375521" y="327155"/>
            <a:ext cx="3793235" cy="258532"/>
          </a:xfrm>
        </p:spPr>
        <p:txBody>
          <a:bodyPr wrap="square" anchor="ctr">
            <a:spAutoFit/>
          </a:bodyPr>
          <a:lstStyle>
            <a:lvl1pPr marL="0" indent="0">
              <a:buNone/>
              <a:defRPr sz="12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25" name="Text Placeholder 31">
            <a:extLst>
              <a:ext uri="{FF2B5EF4-FFF2-40B4-BE49-F238E27FC236}">
                <a16:creationId xmlns:a16="http://schemas.microsoft.com/office/drawing/2014/main" id="{30F0DC5A-7034-2E45-98B5-A664643CBE2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75785" y="1395695"/>
            <a:ext cx="3793235" cy="369332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7EB5558-A532-FA4E-AC39-CDDB19ACEF6C}"/>
              </a:ext>
            </a:extLst>
          </p:cNvPr>
          <p:cNvSpPr/>
          <p:nvPr userDrawn="1"/>
        </p:nvSpPr>
        <p:spPr>
          <a:xfrm>
            <a:off x="4110775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2315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Green Content 1 box with medium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11512A22-4D06-E346-B502-9177F97B74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2"/>
            <a:ext cx="997775" cy="6857999"/>
          </a:xfrm>
          <a:prstGeom prst="rect">
            <a:avLst/>
          </a:prstGeom>
        </p:spPr>
      </p:pic>
      <p:pic>
        <p:nvPicPr>
          <p:cNvPr id="4" name="Image">
            <a:extLst>
              <a:ext uri="{FF2B5EF4-FFF2-40B4-BE49-F238E27FC236}">
                <a16:creationId xmlns:a16="http://schemas.microsoft.com/office/drawing/2014/main" id="{30352262-1CDD-1243-9F07-434709A2FAC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5258AE5-4320-034C-B0C8-1E6759D3794A}"/>
              </a:ext>
            </a:extLst>
          </p:cNvPr>
          <p:cNvSpPr/>
          <p:nvPr userDrawn="1"/>
        </p:nvSpPr>
        <p:spPr>
          <a:xfrm>
            <a:off x="996544" y="-10"/>
            <a:ext cx="5177717" cy="6858001"/>
          </a:xfrm>
          <a:prstGeom prst="rect">
            <a:avLst/>
          </a:prstGeom>
          <a:solidFill>
            <a:schemeClr val="tx1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err="1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590F3C8-E13B-FB42-BE44-C140A028DEB0}"/>
              </a:ext>
            </a:extLst>
          </p:cNvPr>
          <p:cNvSpPr/>
          <p:nvPr userDrawn="1"/>
        </p:nvSpPr>
        <p:spPr>
          <a:xfrm>
            <a:off x="6165937" y="-10"/>
            <a:ext cx="328468" cy="6858001"/>
          </a:xfrm>
          <a:prstGeom prst="rect">
            <a:avLst/>
          </a:prstGeom>
          <a:solidFill>
            <a:schemeClr val="accent1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err="1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4" name="Picture Placeholder 9">
            <a:extLst>
              <a:ext uri="{FF2B5EF4-FFF2-40B4-BE49-F238E27FC236}">
                <a16:creationId xmlns:a16="http://schemas.microsoft.com/office/drawing/2014/main" id="{8F18549F-BC91-B74F-B0B0-DECA6A5793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504108" y="-11"/>
            <a:ext cx="5687893" cy="6858011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21C932D6-94B9-9C4B-AA8A-93F4265A9C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7016" y="695217"/>
            <a:ext cx="4516611" cy="590931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</a:t>
            </a:r>
          </a:p>
        </p:txBody>
      </p:sp>
      <p:sp>
        <p:nvSpPr>
          <p:cNvPr id="26" name="Content Placeholder 9">
            <a:extLst>
              <a:ext uri="{FF2B5EF4-FFF2-40B4-BE49-F238E27FC236}">
                <a16:creationId xmlns:a16="http://schemas.microsoft.com/office/drawing/2014/main" id="{F16526BB-4E10-3241-B335-C4A0505E3CB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26744" y="1874556"/>
            <a:ext cx="4516437" cy="432780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586F9B00-93D6-7446-BE76-CE8A1FA7956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26620" y="327145"/>
            <a:ext cx="4516611" cy="258532"/>
          </a:xfrm>
        </p:spPr>
        <p:txBody>
          <a:bodyPr wrap="square" anchor="ctr">
            <a:sp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30" name="Text Placeholder 31">
            <a:extLst>
              <a:ext uri="{FF2B5EF4-FFF2-40B4-BE49-F238E27FC236}">
                <a16:creationId xmlns:a16="http://schemas.microsoft.com/office/drawing/2014/main" id="{39CDCD6F-5CAF-1B4B-BEC1-8BC1ECDC145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6884" y="1395684"/>
            <a:ext cx="4516611" cy="369332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70C116B-952F-AC4C-9475-3ECAACADAA4C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F50CC8-3744-794A-8A5E-9A50F4EFC860}"/>
              </a:ext>
            </a:extLst>
          </p:cNvPr>
          <p:cNvSpPr/>
          <p:nvPr userDrawn="1"/>
        </p:nvSpPr>
        <p:spPr>
          <a:xfrm>
            <a:off x="4785200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8247149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Green Content 1 box with medium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A30F71-01AE-3B47-A421-55E08E098922}"/>
              </a:ext>
            </a:extLst>
          </p:cNvPr>
          <p:cNvSpPr/>
          <p:nvPr userDrawn="1"/>
        </p:nvSpPr>
        <p:spPr>
          <a:xfrm>
            <a:off x="7016751" y="-1"/>
            <a:ext cx="5177717" cy="6858001"/>
          </a:xfrm>
          <a:prstGeom prst="rect">
            <a:avLst/>
          </a:prstGeom>
          <a:solidFill>
            <a:schemeClr val="tx1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err="1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8D26DF4-FA5C-D84D-A8B6-16535A5C0EF5}"/>
              </a:ext>
            </a:extLst>
          </p:cNvPr>
          <p:cNvSpPr/>
          <p:nvPr userDrawn="1"/>
        </p:nvSpPr>
        <p:spPr>
          <a:xfrm>
            <a:off x="6688283" y="-1"/>
            <a:ext cx="328468" cy="6858001"/>
          </a:xfrm>
          <a:prstGeom prst="rect">
            <a:avLst/>
          </a:prstGeom>
          <a:solidFill>
            <a:schemeClr val="accent1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err="1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1512A22-4D06-E346-B502-9177F97B74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2"/>
            <a:ext cx="997775" cy="6857999"/>
          </a:xfrm>
          <a:prstGeom prst="rect">
            <a:avLst/>
          </a:prstGeom>
        </p:spPr>
      </p:pic>
      <p:pic>
        <p:nvPicPr>
          <p:cNvPr id="4" name="Image">
            <a:extLst>
              <a:ext uri="{FF2B5EF4-FFF2-40B4-BE49-F238E27FC236}">
                <a16:creationId xmlns:a16="http://schemas.microsoft.com/office/drawing/2014/main" id="{30352262-1CDD-1243-9F07-434709A2FAC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20" name="Picture Placeholder 9">
            <a:extLst>
              <a:ext uri="{FF2B5EF4-FFF2-40B4-BE49-F238E27FC236}">
                <a16:creationId xmlns:a16="http://schemas.microsoft.com/office/drawing/2014/main" id="{B38DFCA8-F118-124C-B788-58C1E7B4EBE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97776" y="-11"/>
            <a:ext cx="5687893" cy="6858011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2236A33-E2CA-F843-BED1-BC17AB49A6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47221" y="695226"/>
            <a:ext cx="4516611" cy="590931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</a:t>
            </a:r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EC336CC6-83BD-D048-8062-291E35963D7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346951" y="1874566"/>
            <a:ext cx="4516437" cy="432779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9C40703-70D8-4D45-B830-25CE5FEB93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46825" y="327155"/>
            <a:ext cx="4516611" cy="258532"/>
          </a:xfrm>
        </p:spPr>
        <p:txBody>
          <a:bodyPr wrap="square" anchor="ctr">
            <a:sp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7" name="Text Placeholder 31">
            <a:extLst>
              <a:ext uri="{FF2B5EF4-FFF2-40B4-BE49-F238E27FC236}">
                <a16:creationId xmlns:a16="http://schemas.microsoft.com/office/drawing/2014/main" id="{C28C767E-A76A-9646-BCF1-E61AD25F54E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47089" y="1395695"/>
            <a:ext cx="4516611" cy="369332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785490F-0427-D844-A282-63C29905C7B8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DDD1AC1-348F-2F43-8FFB-1534A65EEE50}"/>
              </a:ext>
            </a:extLst>
          </p:cNvPr>
          <p:cNvSpPr/>
          <p:nvPr userDrawn="1"/>
        </p:nvSpPr>
        <p:spPr>
          <a:xfrm>
            <a:off x="10803819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6865436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I Green bar Content 1 box with medium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8D26DF4-FA5C-D84D-A8B6-16535A5C0EF5}"/>
              </a:ext>
            </a:extLst>
          </p:cNvPr>
          <p:cNvSpPr/>
          <p:nvPr userDrawn="1"/>
        </p:nvSpPr>
        <p:spPr>
          <a:xfrm>
            <a:off x="5187335" y="-1"/>
            <a:ext cx="328468" cy="6858001"/>
          </a:xfrm>
          <a:prstGeom prst="rect">
            <a:avLst/>
          </a:prstGeom>
          <a:solidFill>
            <a:schemeClr val="accent1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err="1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1512A22-4D06-E346-B502-9177F97B74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2"/>
            <a:ext cx="997775" cy="6857999"/>
          </a:xfrm>
          <a:prstGeom prst="rect">
            <a:avLst/>
          </a:prstGeom>
        </p:spPr>
      </p:pic>
      <p:pic>
        <p:nvPicPr>
          <p:cNvPr id="4" name="Image">
            <a:extLst>
              <a:ext uri="{FF2B5EF4-FFF2-40B4-BE49-F238E27FC236}">
                <a16:creationId xmlns:a16="http://schemas.microsoft.com/office/drawing/2014/main" id="{30352262-1CDD-1243-9F07-434709A2FAC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20" name="Picture Placeholder 9">
            <a:extLst>
              <a:ext uri="{FF2B5EF4-FFF2-40B4-BE49-F238E27FC236}">
                <a16:creationId xmlns:a16="http://schemas.microsoft.com/office/drawing/2014/main" id="{B38DFCA8-F118-124C-B788-58C1E7B4EBE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97777" y="-11"/>
            <a:ext cx="4177475" cy="6858011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2236A33-E2CA-F843-BED1-BC17AB49A6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38764" y="695226"/>
            <a:ext cx="6025069" cy="590931"/>
          </a:xfrm>
        </p:spPr>
        <p:txBody>
          <a:bodyPr lIns="0" r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Slide Title</a:t>
            </a:r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EC336CC6-83BD-D048-8062-291E35963D7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38552" y="1874566"/>
            <a:ext cx="6024837" cy="4327799"/>
          </a:xfrm>
        </p:spPr>
        <p:txBody>
          <a:bodyPr lIns="0" rIns="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9C40703-70D8-4D45-B830-25CE5FEB93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38368" y="327155"/>
            <a:ext cx="6025069" cy="258532"/>
          </a:xfrm>
        </p:spPr>
        <p:txBody>
          <a:bodyPr wrap="square" anchor="ctr">
            <a:spAutoFit/>
          </a:bodyPr>
          <a:lstStyle>
            <a:lvl1pPr marL="0" indent="0">
              <a:buNone/>
              <a:defRPr sz="12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7" name="Text Placeholder 31">
            <a:extLst>
              <a:ext uri="{FF2B5EF4-FFF2-40B4-BE49-F238E27FC236}">
                <a16:creationId xmlns:a16="http://schemas.microsoft.com/office/drawing/2014/main" id="{C28C767E-A76A-9646-BCF1-E61AD25F54E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838632" y="1395695"/>
            <a:ext cx="6025069" cy="369332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F98853-DF03-D049-ABDC-9F4A569E6381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63A59E-7A2E-B744-800D-9F162966D2A2}"/>
              </a:ext>
            </a:extLst>
          </p:cNvPr>
          <p:cNvSpPr/>
          <p:nvPr userDrawn="1"/>
        </p:nvSpPr>
        <p:spPr>
          <a:xfrm>
            <a:off x="10803819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9903255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I Green bar Content 1 box with medium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8D26DF4-FA5C-D84D-A8B6-16535A5C0EF5}"/>
              </a:ext>
            </a:extLst>
          </p:cNvPr>
          <p:cNvSpPr/>
          <p:nvPr userDrawn="1"/>
        </p:nvSpPr>
        <p:spPr>
          <a:xfrm>
            <a:off x="7683234" y="-1"/>
            <a:ext cx="328468" cy="6858001"/>
          </a:xfrm>
          <a:prstGeom prst="rect">
            <a:avLst/>
          </a:prstGeom>
          <a:solidFill>
            <a:schemeClr val="accent1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err="1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1512A22-4D06-E346-B502-9177F97B74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2"/>
            <a:ext cx="997775" cy="6857999"/>
          </a:xfrm>
          <a:prstGeom prst="rect">
            <a:avLst/>
          </a:prstGeom>
        </p:spPr>
      </p:pic>
      <p:pic>
        <p:nvPicPr>
          <p:cNvPr id="4" name="Image">
            <a:extLst>
              <a:ext uri="{FF2B5EF4-FFF2-40B4-BE49-F238E27FC236}">
                <a16:creationId xmlns:a16="http://schemas.microsoft.com/office/drawing/2014/main" id="{30352262-1CDD-1243-9F07-434709A2FAC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20" name="Picture Placeholder 9">
            <a:extLst>
              <a:ext uri="{FF2B5EF4-FFF2-40B4-BE49-F238E27FC236}">
                <a16:creationId xmlns:a16="http://schemas.microsoft.com/office/drawing/2014/main" id="{B38DFCA8-F118-124C-B788-58C1E7B4EBE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014525" y="-11"/>
            <a:ext cx="4177475" cy="6858011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2236A33-E2CA-F843-BED1-BC17AB49A6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1032" y="695226"/>
            <a:ext cx="6025069" cy="590931"/>
          </a:xfrm>
        </p:spPr>
        <p:txBody>
          <a:bodyPr lIns="0" r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Slide Title</a:t>
            </a:r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EC336CC6-83BD-D048-8062-291E35963D7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20820" y="1874566"/>
            <a:ext cx="6024837" cy="4327799"/>
          </a:xfrm>
        </p:spPr>
        <p:txBody>
          <a:bodyPr lIns="0" rIns="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9C40703-70D8-4D45-B830-25CE5FEB93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20636" y="327155"/>
            <a:ext cx="6025069" cy="258532"/>
          </a:xfrm>
        </p:spPr>
        <p:txBody>
          <a:bodyPr wrap="square" anchor="ctr">
            <a:spAutoFit/>
          </a:bodyPr>
          <a:lstStyle>
            <a:lvl1pPr marL="0" indent="0">
              <a:buNone/>
              <a:defRPr sz="12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7" name="Text Placeholder 31">
            <a:extLst>
              <a:ext uri="{FF2B5EF4-FFF2-40B4-BE49-F238E27FC236}">
                <a16:creationId xmlns:a16="http://schemas.microsoft.com/office/drawing/2014/main" id="{C28C767E-A76A-9646-BCF1-E61AD25F54E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0900" y="1395695"/>
            <a:ext cx="6025069" cy="369332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2B4D76D-A8AC-044E-A337-15900E3D20AE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3D0AB4-2509-D542-8877-C44971CD544D}"/>
              </a:ext>
            </a:extLst>
          </p:cNvPr>
          <p:cNvSpPr/>
          <p:nvPr userDrawn="1"/>
        </p:nvSpPr>
        <p:spPr>
          <a:xfrm>
            <a:off x="6287675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1043864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feature layout 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B2D7834-12E4-5840-AF86-22CF03FEFF94}"/>
              </a:ext>
            </a:extLst>
          </p:cNvPr>
          <p:cNvSpPr/>
          <p:nvPr userDrawn="1"/>
        </p:nvSpPr>
        <p:spPr>
          <a:xfrm>
            <a:off x="993045" y="4022725"/>
            <a:ext cx="11198955" cy="28352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501A12-A5D9-0846-82A2-CE97977208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993045" cy="6857992"/>
          </a:xfrm>
          <a:prstGeom prst="rect">
            <a:avLst/>
          </a:prstGeom>
        </p:spPr>
      </p:pic>
      <p:pic>
        <p:nvPicPr>
          <p:cNvPr id="4" name="Image">
            <a:extLst>
              <a:ext uri="{FF2B5EF4-FFF2-40B4-BE49-F238E27FC236}">
                <a16:creationId xmlns:a16="http://schemas.microsoft.com/office/drawing/2014/main" id="{6A3E4A46-72C4-CB4C-8F81-CDF21CB12CF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D4C9E40F-392F-D048-B50A-4BEB18C07A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4204" y="704622"/>
            <a:ext cx="5104371" cy="590931"/>
          </a:xfrm>
        </p:spPr>
        <p:txBody>
          <a:bodyPr lIns="0" rIns="0"/>
          <a:lstStyle/>
          <a:p>
            <a:r>
              <a:rPr lang="en-US"/>
              <a:t>Slide Title</a:t>
            </a:r>
          </a:p>
        </p:txBody>
      </p:sp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A233752E-0206-9342-B552-B5F45B11D5D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324042" y="1746721"/>
            <a:ext cx="5104173" cy="1948979"/>
          </a:xfrm>
        </p:spPr>
        <p:txBody>
          <a:bodyPr lIns="0" rIns="0"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31">
            <a:extLst>
              <a:ext uri="{FF2B5EF4-FFF2-40B4-BE49-F238E27FC236}">
                <a16:creationId xmlns:a16="http://schemas.microsoft.com/office/drawing/2014/main" id="{97CBF19E-4B15-3C4C-90F6-831FC67427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24072" y="1405090"/>
            <a:ext cx="5104371" cy="341632"/>
          </a:xfrm>
        </p:spPr>
        <p:txBody>
          <a:bodyPr wrap="square">
            <a:sp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Key Features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D29E6010-B2C9-3740-A109-EA3538472B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20377" y="336551"/>
            <a:ext cx="5104371" cy="258532"/>
          </a:xfrm>
        </p:spPr>
        <p:txBody>
          <a:bodyPr wrap="square" anchor="ctr">
            <a:spAutoFit/>
          </a:bodyPr>
          <a:lstStyle>
            <a:lvl1pPr marL="0" indent="0">
              <a:buNone/>
              <a:defRPr sz="12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26" name="Picture Placeholder 9">
            <a:extLst>
              <a:ext uri="{FF2B5EF4-FFF2-40B4-BE49-F238E27FC236}">
                <a16:creationId xmlns:a16="http://schemas.microsoft.com/office/drawing/2014/main" id="{B17FFFA9-BBD0-6B4B-891B-396550D27EA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759212" y="336550"/>
            <a:ext cx="5100705" cy="3359151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27" name="Content Placeholder 9">
            <a:extLst>
              <a:ext uri="{FF2B5EF4-FFF2-40B4-BE49-F238E27FC236}">
                <a16:creationId xmlns:a16="http://schemas.microsoft.com/office/drawing/2014/main" id="{90427C61-AAE9-9047-99AC-2C0713D942BA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1324042" y="4709275"/>
            <a:ext cx="5104173" cy="1812176"/>
          </a:xfrm>
        </p:spPr>
        <p:txBody>
          <a:bodyPr lIns="0" rIns="0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8" name="Text Placeholder 31">
            <a:extLst>
              <a:ext uri="{FF2B5EF4-FFF2-40B4-BE49-F238E27FC236}">
                <a16:creationId xmlns:a16="http://schemas.microsoft.com/office/drawing/2014/main" id="{29762B76-3A33-0A4D-A044-81E06D2C578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24072" y="4350178"/>
            <a:ext cx="5104371" cy="341632"/>
          </a:xfrm>
        </p:spPr>
        <p:txBody>
          <a:bodyPr wrap="square">
            <a:sp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Key Applications</a:t>
            </a:r>
          </a:p>
        </p:txBody>
      </p:sp>
      <p:sp>
        <p:nvSpPr>
          <p:cNvPr id="30" name="Content Placeholder 9">
            <a:extLst>
              <a:ext uri="{FF2B5EF4-FFF2-40B4-BE49-F238E27FC236}">
                <a16:creationId xmlns:a16="http://schemas.microsoft.com/office/drawing/2014/main" id="{86F9005F-5AE7-964A-BD93-15A5FCAE1296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757762" y="4709275"/>
            <a:ext cx="5104173" cy="1812176"/>
          </a:xfrm>
        </p:spPr>
        <p:txBody>
          <a:bodyPr lIns="0" rIns="0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1" name="Text Placeholder 31">
            <a:extLst>
              <a:ext uri="{FF2B5EF4-FFF2-40B4-BE49-F238E27FC236}">
                <a16:creationId xmlns:a16="http://schemas.microsoft.com/office/drawing/2014/main" id="{0517EF6E-4484-7D45-84D9-9F8EDBB0C71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757792" y="4350178"/>
            <a:ext cx="5104371" cy="341632"/>
          </a:xfrm>
        </p:spPr>
        <p:txBody>
          <a:bodyPr wrap="square">
            <a:sp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Other Features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21DC01-B2B2-8F4C-86C5-907C4C50C3B7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F026B1-8379-A84C-934D-D09335683F74}"/>
              </a:ext>
            </a:extLst>
          </p:cNvPr>
          <p:cNvSpPr/>
          <p:nvPr userDrawn="1"/>
        </p:nvSpPr>
        <p:spPr>
          <a:xfrm>
            <a:off x="10803819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66532729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box with 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9">
            <a:extLst>
              <a:ext uri="{FF2B5EF4-FFF2-40B4-BE49-F238E27FC236}">
                <a16:creationId xmlns:a16="http://schemas.microsoft.com/office/drawing/2014/main" id="{587D4FCA-BEDE-6546-8F8C-D64C79BF660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804576" y="1"/>
            <a:ext cx="2394051" cy="3992247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37" name="Picture Placeholder 9">
            <a:extLst>
              <a:ext uri="{FF2B5EF4-FFF2-40B4-BE49-F238E27FC236}">
                <a16:creationId xmlns:a16="http://schemas.microsoft.com/office/drawing/2014/main" id="{BFFF965F-3EF2-6B4D-8AD9-386A5DE7EA8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168900" y="2836581"/>
            <a:ext cx="4305168" cy="402142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38" name="Picture Placeholder 9">
            <a:extLst>
              <a:ext uri="{FF2B5EF4-FFF2-40B4-BE49-F238E27FC236}">
                <a16:creationId xmlns:a16="http://schemas.microsoft.com/office/drawing/2014/main" id="{2F361653-C34F-DD42-A0A5-7E7AA652041D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804573" y="4364565"/>
            <a:ext cx="2387428" cy="2493435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35" name="Picture Placeholder 9">
            <a:extLst>
              <a:ext uri="{FF2B5EF4-FFF2-40B4-BE49-F238E27FC236}">
                <a16:creationId xmlns:a16="http://schemas.microsoft.com/office/drawing/2014/main" id="{2F66B114-E83F-3E44-B7BB-B1D72146765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162077" y="1"/>
            <a:ext cx="4311992" cy="250893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D5D67F3-7E7B-0F45-9661-A4A573664AA0}"/>
              </a:ext>
            </a:extLst>
          </p:cNvPr>
          <p:cNvCxnSpPr>
            <a:cxnSpLocks/>
          </p:cNvCxnSpPr>
          <p:nvPr userDrawn="1"/>
        </p:nvCxnSpPr>
        <p:spPr>
          <a:xfrm>
            <a:off x="984251" y="325791"/>
            <a:ext cx="3102303" cy="0"/>
          </a:xfrm>
          <a:prstGeom prst="line">
            <a:avLst/>
          </a:prstGeom>
          <a:noFill/>
          <a:ln w="1905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4" name="Image">
            <a:extLst>
              <a:ext uri="{FF2B5EF4-FFF2-40B4-BE49-F238E27FC236}">
                <a16:creationId xmlns:a16="http://schemas.microsoft.com/office/drawing/2014/main" id="{30352262-1CDD-1243-9F07-434709A2FAC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8F34622-0D52-234B-9D25-F4180CCA668F}"/>
              </a:ext>
            </a:extLst>
          </p:cNvPr>
          <p:cNvSpPr/>
          <p:nvPr userDrawn="1"/>
        </p:nvSpPr>
        <p:spPr>
          <a:xfrm>
            <a:off x="4300317" y="233691"/>
            <a:ext cx="443463" cy="18349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200" spc="-20" baseline="0">
                <a:solidFill>
                  <a:schemeClr val="tx1"/>
                </a:solidFill>
              </a:rPr>
              <a:t>ni.com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41946BE3-7934-4148-B041-ED9BE26FA35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5444" y="325439"/>
            <a:ext cx="3101109" cy="258532"/>
          </a:xfrm>
        </p:spPr>
        <p:txBody>
          <a:bodyPr wrap="square" anchor="t">
            <a:spAutoFit/>
          </a:bodyPr>
          <a:lstStyle>
            <a:lvl1pPr marL="0" indent="0">
              <a:buNone/>
              <a:defRPr sz="12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A8DEC16-C7BA-DE41-A7BE-B809CE9733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7584" y="695226"/>
            <a:ext cx="4484571" cy="590931"/>
          </a:xfrm>
        </p:spPr>
        <p:txBody>
          <a:bodyPr lIns="0" rIns="0"/>
          <a:lstStyle/>
          <a:p>
            <a:r>
              <a:rPr lang="en-US"/>
              <a:t>Slide Title</a:t>
            </a:r>
          </a:p>
        </p:txBody>
      </p:sp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E88A36F1-50F2-A544-8F53-A46031B366B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7479" y="1874566"/>
            <a:ext cx="4484397" cy="4327799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17" name="Text Placeholder 31">
            <a:extLst>
              <a:ext uri="{FF2B5EF4-FFF2-40B4-BE49-F238E27FC236}">
                <a16:creationId xmlns:a16="http://schemas.microsoft.com/office/drawing/2014/main" id="{F4700E5C-5805-3D40-8638-4EE3170A33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57452" y="1395695"/>
            <a:ext cx="4484571" cy="369332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E749476-98C5-9E49-8B6E-3260ACB9DADF}"/>
              </a:ext>
            </a:extLst>
          </p:cNvPr>
          <p:cNvSpPr/>
          <p:nvPr userDrawn="1"/>
        </p:nvSpPr>
        <p:spPr>
          <a:xfrm>
            <a:off x="325439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426769148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box with 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9">
            <a:extLst>
              <a:ext uri="{FF2B5EF4-FFF2-40B4-BE49-F238E27FC236}">
                <a16:creationId xmlns:a16="http://schemas.microsoft.com/office/drawing/2014/main" id="{79ADA1DA-FFDB-2448-8F1B-91DBF4312E8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364167" y="3765584"/>
            <a:ext cx="2494692" cy="2457563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25" name="Picture Placeholder 9">
            <a:extLst>
              <a:ext uri="{FF2B5EF4-FFF2-40B4-BE49-F238E27FC236}">
                <a16:creationId xmlns:a16="http://schemas.microsoft.com/office/drawing/2014/main" id="{ED694F3E-7D4A-224F-A001-65FD27CA728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364167" y="961874"/>
            <a:ext cx="2494692" cy="2450143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22" name="Picture Placeholder 9">
            <a:extLst>
              <a:ext uri="{FF2B5EF4-FFF2-40B4-BE49-F238E27FC236}">
                <a16:creationId xmlns:a16="http://schemas.microsoft.com/office/drawing/2014/main" id="{6BE28E73-3235-1D4C-8638-A853FAB90CF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540994" y="3765584"/>
            <a:ext cx="2494692" cy="2457563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23" name="Picture Placeholder 9">
            <a:extLst>
              <a:ext uri="{FF2B5EF4-FFF2-40B4-BE49-F238E27FC236}">
                <a16:creationId xmlns:a16="http://schemas.microsoft.com/office/drawing/2014/main" id="{ABF6C3C8-2A34-E747-8783-83FE64DCB8ED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540994" y="961874"/>
            <a:ext cx="2494692" cy="2450143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21" name="Picture Placeholder 9">
            <a:extLst>
              <a:ext uri="{FF2B5EF4-FFF2-40B4-BE49-F238E27FC236}">
                <a16:creationId xmlns:a16="http://schemas.microsoft.com/office/drawing/2014/main" id="{2AB00DA2-ECDE-234F-8745-008B85E7551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700807" y="3765584"/>
            <a:ext cx="2494692" cy="2457563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20" name="Picture Placeholder 9">
            <a:extLst>
              <a:ext uri="{FF2B5EF4-FFF2-40B4-BE49-F238E27FC236}">
                <a16:creationId xmlns:a16="http://schemas.microsoft.com/office/drawing/2014/main" id="{39069577-B446-E94E-A2AF-ED769BE2162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700807" y="961874"/>
            <a:ext cx="2494692" cy="2450143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D5D67F3-7E7B-0F45-9661-A4A573664AA0}"/>
              </a:ext>
            </a:extLst>
          </p:cNvPr>
          <p:cNvCxnSpPr>
            <a:cxnSpLocks/>
          </p:cNvCxnSpPr>
          <p:nvPr userDrawn="1"/>
        </p:nvCxnSpPr>
        <p:spPr>
          <a:xfrm>
            <a:off x="985839" y="325791"/>
            <a:ext cx="10220324" cy="0"/>
          </a:xfrm>
          <a:prstGeom prst="line">
            <a:avLst/>
          </a:prstGeom>
          <a:noFill/>
          <a:ln w="1905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4" name="Image">
            <a:extLst>
              <a:ext uri="{FF2B5EF4-FFF2-40B4-BE49-F238E27FC236}">
                <a16:creationId xmlns:a16="http://schemas.microsoft.com/office/drawing/2014/main" id="{30352262-1CDD-1243-9F07-434709A2FAC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8F34622-0D52-234B-9D25-F4180CCA668F}"/>
              </a:ext>
            </a:extLst>
          </p:cNvPr>
          <p:cNvSpPr/>
          <p:nvPr userDrawn="1"/>
        </p:nvSpPr>
        <p:spPr>
          <a:xfrm>
            <a:off x="11419926" y="233691"/>
            <a:ext cx="443463" cy="18349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200" spc="-20" baseline="0">
                <a:solidFill>
                  <a:schemeClr val="tx1"/>
                </a:solidFill>
              </a:rPr>
              <a:t>ni.com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7AEB9D5C-763E-F841-9C5B-CF1FC37CF2B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5445" y="325439"/>
            <a:ext cx="10220324" cy="258532"/>
          </a:xfrm>
        </p:spPr>
        <p:txBody>
          <a:bodyPr wrap="square" anchor="t">
            <a:spAutoFit/>
          </a:bodyPr>
          <a:lstStyle>
            <a:lvl1pPr marL="0" indent="0">
              <a:buNone/>
              <a:defRPr sz="12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B204DC26-7E0E-6847-B6F0-3CD2E58412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7584" y="695226"/>
            <a:ext cx="3014875" cy="590931"/>
          </a:xfrm>
        </p:spPr>
        <p:txBody>
          <a:bodyPr lIns="0" rIns="0"/>
          <a:lstStyle/>
          <a:p>
            <a:r>
              <a:rPr lang="en-US"/>
              <a:t>Slide Title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B4FF226B-3AB8-FE48-ACD5-8288BB33694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7479" y="1874566"/>
            <a:ext cx="3014759" cy="4327799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18" name="Text Placeholder 31">
            <a:extLst>
              <a:ext uri="{FF2B5EF4-FFF2-40B4-BE49-F238E27FC236}">
                <a16:creationId xmlns:a16="http://schemas.microsoft.com/office/drawing/2014/main" id="{219EC87A-6D4C-C245-91CF-8BC6ABE2B93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7452" y="1395695"/>
            <a:ext cx="3014875" cy="369332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8D43813-2B47-1945-B669-FE89234E1B38}"/>
              </a:ext>
            </a:extLst>
          </p:cNvPr>
          <p:cNvSpPr/>
          <p:nvPr userDrawn="1"/>
        </p:nvSpPr>
        <p:spPr>
          <a:xfrm>
            <a:off x="325439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18905341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Story Slide with 1 Box, 1 Image, and Right-h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D5D67F3-7E7B-0F45-9661-A4A573664AA0}"/>
              </a:ext>
            </a:extLst>
          </p:cNvPr>
          <p:cNvCxnSpPr>
            <a:cxnSpLocks/>
          </p:cNvCxnSpPr>
          <p:nvPr userDrawn="1"/>
        </p:nvCxnSpPr>
        <p:spPr>
          <a:xfrm>
            <a:off x="985444" y="325791"/>
            <a:ext cx="3198077" cy="0"/>
          </a:xfrm>
          <a:prstGeom prst="line">
            <a:avLst/>
          </a:prstGeom>
          <a:noFill/>
          <a:ln w="1905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4" name="Image">
            <a:extLst>
              <a:ext uri="{FF2B5EF4-FFF2-40B4-BE49-F238E27FC236}">
                <a16:creationId xmlns:a16="http://schemas.microsoft.com/office/drawing/2014/main" id="{30352262-1CDD-1243-9F07-434709A2FAC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8F34622-0D52-234B-9D25-F4180CCA668F}"/>
              </a:ext>
            </a:extLst>
          </p:cNvPr>
          <p:cNvSpPr/>
          <p:nvPr userDrawn="1"/>
        </p:nvSpPr>
        <p:spPr>
          <a:xfrm>
            <a:off x="4397285" y="233691"/>
            <a:ext cx="443463" cy="18349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200" spc="-20" baseline="0">
                <a:solidFill>
                  <a:schemeClr val="tx1"/>
                </a:solidFill>
              </a:rPr>
              <a:t>ni.com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86F2A26-B7A6-8B4A-855D-9747A39EC3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"/>
          <a:stretch/>
        </p:blipFill>
        <p:spPr>
          <a:xfrm>
            <a:off x="11539539" y="-1"/>
            <a:ext cx="656167" cy="6858001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F2032F32-95C6-C14B-9972-6642CA4CE3FA}"/>
              </a:ext>
            </a:extLst>
          </p:cNvPr>
          <p:cNvSpPr/>
          <p:nvPr userDrawn="1"/>
        </p:nvSpPr>
        <p:spPr>
          <a:xfrm>
            <a:off x="9525000" y="-11"/>
            <a:ext cx="2014539" cy="6858011"/>
          </a:xfrm>
          <a:prstGeom prst="rect">
            <a:avLst/>
          </a:prstGeom>
          <a:solidFill>
            <a:schemeClr val="tx1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err="1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9" name="Picture Placeholder 9">
            <a:extLst>
              <a:ext uri="{FF2B5EF4-FFF2-40B4-BE49-F238E27FC236}">
                <a16:creationId xmlns:a16="http://schemas.microsoft.com/office/drawing/2014/main" id="{415DF4DB-BAE3-C146-9DDF-2E1A64680F0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167314" y="-11"/>
            <a:ext cx="4357687" cy="6858011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2EAF60F-849D-A04C-A59E-87CBFF3DD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810626" y="325438"/>
            <a:ext cx="1384301" cy="1846263"/>
          </a:xfrm>
        </p:spPr>
        <p:txBody>
          <a:bodyPr>
            <a:noAutofit/>
          </a:bodyPr>
          <a:lstStyle>
            <a:lvl1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Second level</a:t>
            </a:r>
          </a:p>
          <a:p>
            <a:pPr lvl="0"/>
            <a:r>
              <a:rPr lang="en-US"/>
              <a:t>Third level</a:t>
            </a:r>
          </a:p>
          <a:p>
            <a:pPr lvl="0"/>
            <a:r>
              <a:rPr lang="en-US"/>
              <a:t>Fourth level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6673AC39-1D72-9449-8521-F9BC004B57A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810626" y="2501507"/>
            <a:ext cx="1384301" cy="1846263"/>
          </a:xfrm>
        </p:spPr>
        <p:txBody>
          <a:bodyPr>
            <a:noAutofit/>
          </a:bodyPr>
          <a:lstStyle>
            <a:lvl1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Second level</a:t>
            </a:r>
          </a:p>
          <a:p>
            <a:pPr lvl="0"/>
            <a:r>
              <a:rPr lang="en-US"/>
              <a:t>Third level</a:t>
            </a:r>
          </a:p>
          <a:p>
            <a:pPr lvl="0"/>
            <a:r>
              <a:rPr lang="en-US"/>
              <a:t>Fourth level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3107EF82-D50C-D049-911D-6CD56348807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810626" y="4677575"/>
            <a:ext cx="1384301" cy="1846263"/>
          </a:xfrm>
        </p:spPr>
        <p:txBody>
          <a:bodyPr>
            <a:noAutofit/>
          </a:bodyPr>
          <a:lstStyle>
            <a:lvl1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Second level</a:t>
            </a:r>
          </a:p>
          <a:p>
            <a:pPr lvl="0"/>
            <a:r>
              <a:rPr lang="en-US"/>
              <a:t>Third level</a:t>
            </a:r>
          </a:p>
          <a:p>
            <a:pPr lvl="0"/>
            <a:r>
              <a:rPr lang="en-US"/>
              <a:t>Fourth level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3D4B902D-400B-F34A-968D-D9AFDA9FBD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5444" y="325439"/>
            <a:ext cx="3198077" cy="258532"/>
          </a:xfrm>
        </p:spPr>
        <p:txBody>
          <a:bodyPr wrap="square" anchor="t">
            <a:spAutoFit/>
          </a:bodyPr>
          <a:lstStyle>
            <a:lvl1pPr marL="0" indent="0">
              <a:buNone/>
              <a:defRPr sz="12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D835E7B-4925-5540-AF4B-5F86B3228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7584" y="695226"/>
            <a:ext cx="4484571" cy="590931"/>
          </a:xfrm>
        </p:spPr>
        <p:txBody>
          <a:bodyPr lIns="0" rIns="0"/>
          <a:lstStyle/>
          <a:p>
            <a:r>
              <a:rPr lang="en-US"/>
              <a:t>Slide Title</a:t>
            </a:r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8FCED069-2017-EB41-9FC3-0911F0180CB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7479" y="1874566"/>
            <a:ext cx="4484397" cy="4327799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17" name="Text Placeholder 31">
            <a:extLst>
              <a:ext uri="{FF2B5EF4-FFF2-40B4-BE49-F238E27FC236}">
                <a16:creationId xmlns:a16="http://schemas.microsoft.com/office/drawing/2014/main" id="{0D0C335E-50EE-1F43-92E1-2E3D57D5BD6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7452" y="1395695"/>
            <a:ext cx="4484571" cy="369332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5794455-BC81-2A46-8600-226B100B0D3B}"/>
              </a:ext>
            </a:extLst>
          </p:cNvPr>
          <p:cNvSpPr/>
          <p:nvPr userDrawn="1"/>
        </p:nvSpPr>
        <p:spPr>
          <a:xfrm>
            <a:off x="325439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968678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B2F4CA9B-731F-CB4E-B613-B2A991BC41F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" y="-11"/>
            <a:ext cx="12192000" cy="6858011"/>
          </a:xfrm>
          <a:custGeom>
            <a:avLst/>
            <a:gdLst>
              <a:gd name="connsiteX0" fmla="*/ 11748976 w 12192000"/>
              <a:gd name="connsiteY0" fmla="*/ 6680211 h 6858011"/>
              <a:gd name="connsiteX1" fmla="*/ 11762946 w 12192000"/>
              <a:gd name="connsiteY1" fmla="*/ 6723391 h 6858011"/>
              <a:gd name="connsiteX2" fmla="*/ 11735006 w 12192000"/>
              <a:gd name="connsiteY2" fmla="*/ 6723391 h 6858011"/>
              <a:gd name="connsiteX3" fmla="*/ 11384486 w 12192000"/>
              <a:gd name="connsiteY3" fmla="*/ 6678941 h 6858011"/>
              <a:gd name="connsiteX4" fmla="*/ 11393376 w 12192000"/>
              <a:gd name="connsiteY4" fmla="*/ 6678941 h 6858011"/>
              <a:gd name="connsiteX5" fmla="*/ 11404806 w 12192000"/>
              <a:gd name="connsiteY5" fmla="*/ 6680211 h 6858011"/>
              <a:gd name="connsiteX6" fmla="*/ 11413696 w 12192000"/>
              <a:gd name="connsiteY6" fmla="*/ 6686561 h 6858011"/>
              <a:gd name="connsiteX7" fmla="*/ 11418776 w 12192000"/>
              <a:gd name="connsiteY7" fmla="*/ 6696721 h 6858011"/>
              <a:gd name="connsiteX8" fmla="*/ 11420046 w 12192000"/>
              <a:gd name="connsiteY8" fmla="*/ 6710691 h 6858011"/>
              <a:gd name="connsiteX9" fmla="*/ 11392106 w 12192000"/>
              <a:gd name="connsiteY9" fmla="*/ 6741171 h 6858011"/>
              <a:gd name="connsiteX10" fmla="*/ 11384486 w 12192000"/>
              <a:gd name="connsiteY10" fmla="*/ 6741171 h 6858011"/>
              <a:gd name="connsiteX11" fmla="*/ 11121596 w 12192000"/>
              <a:gd name="connsiteY11" fmla="*/ 6677670 h 6858011"/>
              <a:gd name="connsiteX12" fmla="*/ 11130486 w 12192000"/>
              <a:gd name="connsiteY12" fmla="*/ 6680210 h 6858011"/>
              <a:gd name="connsiteX13" fmla="*/ 11136836 w 12192000"/>
              <a:gd name="connsiteY13" fmla="*/ 6687830 h 6858011"/>
              <a:gd name="connsiteX14" fmla="*/ 11140646 w 12192000"/>
              <a:gd name="connsiteY14" fmla="*/ 6697990 h 6858011"/>
              <a:gd name="connsiteX15" fmla="*/ 11141916 w 12192000"/>
              <a:gd name="connsiteY15" fmla="*/ 6710690 h 6858011"/>
              <a:gd name="connsiteX16" fmla="*/ 11140646 w 12192000"/>
              <a:gd name="connsiteY16" fmla="*/ 6723390 h 6858011"/>
              <a:gd name="connsiteX17" fmla="*/ 11136836 w 12192000"/>
              <a:gd name="connsiteY17" fmla="*/ 6733550 h 6858011"/>
              <a:gd name="connsiteX18" fmla="*/ 11130486 w 12192000"/>
              <a:gd name="connsiteY18" fmla="*/ 6739900 h 6858011"/>
              <a:gd name="connsiteX19" fmla="*/ 11121596 w 12192000"/>
              <a:gd name="connsiteY19" fmla="*/ 6742440 h 6858011"/>
              <a:gd name="connsiteX20" fmla="*/ 11112706 w 12192000"/>
              <a:gd name="connsiteY20" fmla="*/ 6739900 h 6858011"/>
              <a:gd name="connsiteX21" fmla="*/ 11106356 w 12192000"/>
              <a:gd name="connsiteY21" fmla="*/ 6733550 h 6858011"/>
              <a:gd name="connsiteX22" fmla="*/ 11102546 w 12192000"/>
              <a:gd name="connsiteY22" fmla="*/ 6722120 h 6858011"/>
              <a:gd name="connsiteX23" fmla="*/ 11101276 w 12192000"/>
              <a:gd name="connsiteY23" fmla="*/ 6709420 h 6858011"/>
              <a:gd name="connsiteX24" fmla="*/ 11102546 w 12192000"/>
              <a:gd name="connsiteY24" fmla="*/ 6696720 h 6858011"/>
              <a:gd name="connsiteX25" fmla="*/ 11106356 w 12192000"/>
              <a:gd name="connsiteY25" fmla="*/ 6686560 h 6858011"/>
              <a:gd name="connsiteX26" fmla="*/ 11112706 w 12192000"/>
              <a:gd name="connsiteY26" fmla="*/ 6680210 h 6858011"/>
              <a:gd name="connsiteX27" fmla="*/ 11121596 w 12192000"/>
              <a:gd name="connsiteY27" fmla="*/ 6677670 h 6858011"/>
              <a:gd name="connsiteX28" fmla="*/ 11798506 w 12192000"/>
              <a:gd name="connsiteY28" fmla="*/ 6670051 h 6858011"/>
              <a:gd name="connsiteX29" fmla="*/ 11798506 w 12192000"/>
              <a:gd name="connsiteY29" fmla="*/ 6751331 h 6858011"/>
              <a:gd name="connsiteX30" fmla="*/ 11845496 w 12192000"/>
              <a:gd name="connsiteY30" fmla="*/ 6751331 h 6858011"/>
              <a:gd name="connsiteX31" fmla="*/ 11845496 w 12192000"/>
              <a:gd name="connsiteY31" fmla="*/ 6741171 h 6858011"/>
              <a:gd name="connsiteX32" fmla="*/ 11809936 w 12192000"/>
              <a:gd name="connsiteY32" fmla="*/ 6741171 h 6858011"/>
              <a:gd name="connsiteX33" fmla="*/ 11809936 w 12192000"/>
              <a:gd name="connsiteY33" fmla="*/ 6670051 h 6858011"/>
              <a:gd name="connsiteX34" fmla="*/ 11742626 w 12192000"/>
              <a:gd name="connsiteY34" fmla="*/ 6670051 h 6858011"/>
              <a:gd name="connsiteX35" fmla="*/ 11715956 w 12192000"/>
              <a:gd name="connsiteY35" fmla="*/ 6751331 h 6858011"/>
              <a:gd name="connsiteX36" fmla="*/ 11727386 w 12192000"/>
              <a:gd name="connsiteY36" fmla="*/ 6751331 h 6858011"/>
              <a:gd name="connsiteX37" fmla="*/ 11733736 w 12192000"/>
              <a:gd name="connsiteY37" fmla="*/ 6733551 h 6858011"/>
              <a:gd name="connsiteX38" fmla="*/ 11768026 w 12192000"/>
              <a:gd name="connsiteY38" fmla="*/ 6733551 h 6858011"/>
              <a:gd name="connsiteX39" fmla="*/ 11773106 w 12192000"/>
              <a:gd name="connsiteY39" fmla="*/ 6751331 h 6858011"/>
              <a:gd name="connsiteX40" fmla="*/ 11784536 w 12192000"/>
              <a:gd name="connsiteY40" fmla="*/ 6751331 h 6858011"/>
              <a:gd name="connsiteX41" fmla="*/ 11757866 w 12192000"/>
              <a:gd name="connsiteY41" fmla="*/ 6670051 h 6858011"/>
              <a:gd name="connsiteX42" fmla="*/ 11654997 w 12192000"/>
              <a:gd name="connsiteY42" fmla="*/ 6670051 h 6858011"/>
              <a:gd name="connsiteX43" fmla="*/ 11654997 w 12192000"/>
              <a:gd name="connsiteY43" fmla="*/ 6678941 h 6858011"/>
              <a:gd name="connsiteX44" fmla="*/ 11674047 w 12192000"/>
              <a:gd name="connsiteY44" fmla="*/ 6678941 h 6858011"/>
              <a:gd name="connsiteX45" fmla="*/ 11674047 w 12192000"/>
              <a:gd name="connsiteY45" fmla="*/ 6741171 h 6858011"/>
              <a:gd name="connsiteX46" fmla="*/ 11654997 w 12192000"/>
              <a:gd name="connsiteY46" fmla="*/ 6741171 h 6858011"/>
              <a:gd name="connsiteX47" fmla="*/ 11654997 w 12192000"/>
              <a:gd name="connsiteY47" fmla="*/ 6750061 h 6858011"/>
              <a:gd name="connsiteX48" fmla="*/ 11703257 w 12192000"/>
              <a:gd name="connsiteY48" fmla="*/ 6750061 h 6858011"/>
              <a:gd name="connsiteX49" fmla="*/ 11703257 w 12192000"/>
              <a:gd name="connsiteY49" fmla="*/ 6741171 h 6858011"/>
              <a:gd name="connsiteX50" fmla="*/ 11684207 w 12192000"/>
              <a:gd name="connsiteY50" fmla="*/ 6741171 h 6858011"/>
              <a:gd name="connsiteX51" fmla="*/ 11684207 w 12192000"/>
              <a:gd name="connsiteY51" fmla="*/ 6678941 h 6858011"/>
              <a:gd name="connsiteX52" fmla="*/ 11703257 w 12192000"/>
              <a:gd name="connsiteY52" fmla="*/ 6678941 h 6858011"/>
              <a:gd name="connsiteX53" fmla="*/ 11703257 w 12192000"/>
              <a:gd name="connsiteY53" fmla="*/ 6670051 h 6858011"/>
              <a:gd name="connsiteX54" fmla="*/ 11580067 w 12192000"/>
              <a:gd name="connsiteY54" fmla="*/ 6670051 h 6858011"/>
              <a:gd name="connsiteX55" fmla="*/ 11580067 w 12192000"/>
              <a:gd name="connsiteY55" fmla="*/ 6678941 h 6858011"/>
              <a:gd name="connsiteX56" fmla="*/ 11604197 w 12192000"/>
              <a:gd name="connsiteY56" fmla="*/ 6678941 h 6858011"/>
              <a:gd name="connsiteX57" fmla="*/ 11604197 w 12192000"/>
              <a:gd name="connsiteY57" fmla="*/ 6750061 h 6858011"/>
              <a:gd name="connsiteX58" fmla="*/ 11615627 w 12192000"/>
              <a:gd name="connsiteY58" fmla="*/ 6750061 h 6858011"/>
              <a:gd name="connsiteX59" fmla="*/ 11615627 w 12192000"/>
              <a:gd name="connsiteY59" fmla="*/ 6678941 h 6858011"/>
              <a:gd name="connsiteX60" fmla="*/ 11639757 w 12192000"/>
              <a:gd name="connsiteY60" fmla="*/ 6678941 h 6858011"/>
              <a:gd name="connsiteX61" fmla="*/ 11639757 w 12192000"/>
              <a:gd name="connsiteY61" fmla="*/ 6670051 h 6858011"/>
              <a:gd name="connsiteX62" fmla="*/ 11512756 w 12192000"/>
              <a:gd name="connsiteY62" fmla="*/ 6670051 h 6858011"/>
              <a:gd name="connsiteX63" fmla="*/ 11512756 w 12192000"/>
              <a:gd name="connsiteY63" fmla="*/ 6750061 h 6858011"/>
              <a:gd name="connsiteX64" fmla="*/ 11522916 w 12192000"/>
              <a:gd name="connsiteY64" fmla="*/ 6750061 h 6858011"/>
              <a:gd name="connsiteX65" fmla="*/ 11522916 w 12192000"/>
              <a:gd name="connsiteY65" fmla="*/ 6724661 h 6858011"/>
              <a:gd name="connsiteX66" fmla="*/ 11522916 w 12192000"/>
              <a:gd name="connsiteY66" fmla="*/ 6684021 h 6858011"/>
              <a:gd name="connsiteX67" fmla="*/ 11529266 w 12192000"/>
              <a:gd name="connsiteY67" fmla="*/ 6700531 h 6858011"/>
              <a:gd name="connsiteX68" fmla="*/ 11553396 w 12192000"/>
              <a:gd name="connsiteY68" fmla="*/ 6751331 h 6858011"/>
              <a:gd name="connsiteX69" fmla="*/ 11567366 w 12192000"/>
              <a:gd name="connsiteY69" fmla="*/ 6751331 h 6858011"/>
              <a:gd name="connsiteX70" fmla="*/ 11567366 w 12192000"/>
              <a:gd name="connsiteY70" fmla="*/ 6670051 h 6858011"/>
              <a:gd name="connsiteX71" fmla="*/ 11557206 w 12192000"/>
              <a:gd name="connsiteY71" fmla="*/ 6670051 h 6858011"/>
              <a:gd name="connsiteX72" fmla="*/ 11557206 w 12192000"/>
              <a:gd name="connsiteY72" fmla="*/ 6692911 h 6858011"/>
              <a:gd name="connsiteX73" fmla="*/ 11557206 w 12192000"/>
              <a:gd name="connsiteY73" fmla="*/ 6737361 h 6858011"/>
              <a:gd name="connsiteX74" fmla="*/ 11549586 w 12192000"/>
              <a:gd name="connsiteY74" fmla="*/ 6718311 h 6858011"/>
              <a:gd name="connsiteX75" fmla="*/ 11526726 w 12192000"/>
              <a:gd name="connsiteY75" fmla="*/ 6670051 h 6858011"/>
              <a:gd name="connsiteX76" fmla="*/ 11447987 w 12192000"/>
              <a:gd name="connsiteY76" fmla="*/ 6670051 h 6858011"/>
              <a:gd name="connsiteX77" fmla="*/ 11447987 w 12192000"/>
              <a:gd name="connsiteY77" fmla="*/ 6751331 h 6858011"/>
              <a:gd name="connsiteX78" fmla="*/ 11493707 w 12192000"/>
              <a:gd name="connsiteY78" fmla="*/ 6751331 h 6858011"/>
              <a:gd name="connsiteX79" fmla="*/ 11493707 w 12192000"/>
              <a:gd name="connsiteY79" fmla="*/ 6741171 h 6858011"/>
              <a:gd name="connsiteX80" fmla="*/ 11458147 w 12192000"/>
              <a:gd name="connsiteY80" fmla="*/ 6741171 h 6858011"/>
              <a:gd name="connsiteX81" fmla="*/ 11458147 w 12192000"/>
              <a:gd name="connsiteY81" fmla="*/ 6713231 h 6858011"/>
              <a:gd name="connsiteX82" fmla="*/ 11492437 w 12192000"/>
              <a:gd name="connsiteY82" fmla="*/ 6713231 h 6858011"/>
              <a:gd name="connsiteX83" fmla="*/ 11492437 w 12192000"/>
              <a:gd name="connsiteY83" fmla="*/ 6704341 h 6858011"/>
              <a:gd name="connsiteX84" fmla="*/ 11458147 w 12192000"/>
              <a:gd name="connsiteY84" fmla="*/ 6704341 h 6858011"/>
              <a:gd name="connsiteX85" fmla="*/ 11458147 w 12192000"/>
              <a:gd name="connsiteY85" fmla="*/ 6678941 h 6858011"/>
              <a:gd name="connsiteX86" fmla="*/ 11493707 w 12192000"/>
              <a:gd name="connsiteY86" fmla="*/ 6678941 h 6858011"/>
              <a:gd name="connsiteX87" fmla="*/ 11493707 w 12192000"/>
              <a:gd name="connsiteY87" fmla="*/ 6670051 h 6858011"/>
              <a:gd name="connsiteX88" fmla="*/ 11373056 w 12192000"/>
              <a:gd name="connsiteY88" fmla="*/ 6670051 h 6858011"/>
              <a:gd name="connsiteX89" fmla="*/ 11373056 w 12192000"/>
              <a:gd name="connsiteY89" fmla="*/ 6750061 h 6858011"/>
              <a:gd name="connsiteX90" fmla="*/ 11390836 w 12192000"/>
              <a:gd name="connsiteY90" fmla="*/ 6750061 h 6858011"/>
              <a:gd name="connsiteX91" fmla="*/ 11404806 w 12192000"/>
              <a:gd name="connsiteY91" fmla="*/ 6748791 h 6858011"/>
              <a:gd name="connsiteX92" fmla="*/ 11414966 w 12192000"/>
              <a:gd name="connsiteY92" fmla="*/ 6744981 h 6858011"/>
              <a:gd name="connsiteX93" fmla="*/ 11422586 w 12192000"/>
              <a:gd name="connsiteY93" fmla="*/ 6738631 h 6858011"/>
              <a:gd name="connsiteX94" fmla="*/ 11427666 w 12192000"/>
              <a:gd name="connsiteY94" fmla="*/ 6731011 h 6858011"/>
              <a:gd name="connsiteX95" fmla="*/ 11430206 w 12192000"/>
              <a:gd name="connsiteY95" fmla="*/ 6720851 h 6858011"/>
              <a:gd name="connsiteX96" fmla="*/ 11431476 w 12192000"/>
              <a:gd name="connsiteY96" fmla="*/ 6709421 h 6858011"/>
              <a:gd name="connsiteX97" fmla="*/ 11421316 w 12192000"/>
              <a:gd name="connsiteY97" fmla="*/ 6680211 h 6858011"/>
              <a:gd name="connsiteX98" fmla="*/ 11393376 w 12192000"/>
              <a:gd name="connsiteY98" fmla="*/ 6670051 h 6858011"/>
              <a:gd name="connsiteX99" fmla="*/ 11305746 w 12192000"/>
              <a:gd name="connsiteY99" fmla="*/ 6670051 h 6858011"/>
              <a:gd name="connsiteX100" fmla="*/ 11305746 w 12192000"/>
              <a:gd name="connsiteY100" fmla="*/ 6678941 h 6858011"/>
              <a:gd name="connsiteX101" fmla="*/ 11324796 w 12192000"/>
              <a:gd name="connsiteY101" fmla="*/ 6678941 h 6858011"/>
              <a:gd name="connsiteX102" fmla="*/ 11324796 w 12192000"/>
              <a:gd name="connsiteY102" fmla="*/ 6741171 h 6858011"/>
              <a:gd name="connsiteX103" fmla="*/ 11305746 w 12192000"/>
              <a:gd name="connsiteY103" fmla="*/ 6741171 h 6858011"/>
              <a:gd name="connsiteX104" fmla="*/ 11305746 w 12192000"/>
              <a:gd name="connsiteY104" fmla="*/ 6750061 h 6858011"/>
              <a:gd name="connsiteX105" fmla="*/ 11354006 w 12192000"/>
              <a:gd name="connsiteY105" fmla="*/ 6750061 h 6858011"/>
              <a:gd name="connsiteX106" fmla="*/ 11354006 w 12192000"/>
              <a:gd name="connsiteY106" fmla="*/ 6741171 h 6858011"/>
              <a:gd name="connsiteX107" fmla="*/ 11334956 w 12192000"/>
              <a:gd name="connsiteY107" fmla="*/ 6741171 h 6858011"/>
              <a:gd name="connsiteX108" fmla="*/ 11334956 w 12192000"/>
              <a:gd name="connsiteY108" fmla="*/ 6678941 h 6858011"/>
              <a:gd name="connsiteX109" fmla="*/ 11354006 w 12192000"/>
              <a:gd name="connsiteY109" fmla="*/ 6678941 h 6858011"/>
              <a:gd name="connsiteX110" fmla="*/ 11354006 w 12192000"/>
              <a:gd name="connsiteY110" fmla="*/ 6670051 h 6858011"/>
              <a:gd name="connsiteX111" fmla="*/ 11238437 w 12192000"/>
              <a:gd name="connsiteY111" fmla="*/ 6670051 h 6858011"/>
              <a:gd name="connsiteX112" fmla="*/ 11238437 w 12192000"/>
              <a:gd name="connsiteY112" fmla="*/ 6750061 h 6858011"/>
              <a:gd name="connsiteX113" fmla="*/ 11249867 w 12192000"/>
              <a:gd name="connsiteY113" fmla="*/ 6750061 h 6858011"/>
              <a:gd name="connsiteX114" fmla="*/ 11249867 w 12192000"/>
              <a:gd name="connsiteY114" fmla="*/ 6714501 h 6858011"/>
              <a:gd name="connsiteX115" fmla="*/ 11282887 w 12192000"/>
              <a:gd name="connsiteY115" fmla="*/ 6714501 h 6858011"/>
              <a:gd name="connsiteX116" fmla="*/ 11282887 w 12192000"/>
              <a:gd name="connsiteY116" fmla="*/ 6705611 h 6858011"/>
              <a:gd name="connsiteX117" fmla="*/ 11249867 w 12192000"/>
              <a:gd name="connsiteY117" fmla="*/ 6705611 h 6858011"/>
              <a:gd name="connsiteX118" fmla="*/ 11249867 w 12192000"/>
              <a:gd name="connsiteY118" fmla="*/ 6678941 h 6858011"/>
              <a:gd name="connsiteX119" fmla="*/ 11284157 w 12192000"/>
              <a:gd name="connsiteY119" fmla="*/ 6678941 h 6858011"/>
              <a:gd name="connsiteX120" fmla="*/ 11284157 w 12192000"/>
              <a:gd name="connsiteY120" fmla="*/ 6670051 h 6858011"/>
              <a:gd name="connsiteX121" fmla="*/ 11164777 w 12192000"/>
              <a:gd name="connsiteY121" fmla="*/ 6670051 h 6858011"/>
              <a:gd name="connsiteX122" fmla="*/ 11164777 w 12192000"/>
              <a:gd name="connsiteY122" fmla="*/ 6750061 h 6858011"/>
              <a:gd name="connsiteX123" fmla="*/ 11174937 w 12192000"/>
              <a:gd name="connsiteY123" fmla="*/ 6750061 h 6858011"/>
              <a:gd name="connsiteX124" fmla="*/ 11174937 w 12192000"/>
              <a:gd name="connsiteY124" fmla="*/ 6724661 h 6858011"/>
              <a:gd name="connsiteX125" fmla="*/ 11174937 w 12192000"/>
              <a:gd name="connsiteY125" fmla="*/ 6684021 h 6858011"/>
              <a:gd name="connsiteX126" fmla="*/ 11181287 w 12192000"/>
              <a:gd name="connsiteY126" fmla="*/ 6700531 h 6858011"/>
              <a:gd name="connsiteX127" fmla="*/ 11205417 w 12192000"/>
              <a:gd name="connsiteY127" fmla="*/ 6751331 h 6858011"/>
              <a:gd name="connsiteX128" fmla="*/ 11219387 w 12192000"/>
              <a:gd name="connsiteY128" fmla="*/ 6751331 h 6858011"/>
              <a:gd name="connsiteX129" fmla="*/ 11219387 w 12192000"/>
              <a:gd name="connsiteY129" fmla="*/ 6670051 h 6858011"/>
              <a:gd name="connsiteX130" fmla="*/ 11207957 w 12192000"/>
              <a:gd name="connsiteY130" fmla="*/ 6670051 h 6858011"/>
              <a:gd name="connsiteX131" fmla="*/ 11207957 w 12192000"/>
              <a:gd name="connsiteY131" fmla="*/ 6692911 h 6858011"/>
              <a:gd name="connsiteX132" fmla="*/ 11207957 w 12192000"/>
              <a:gd name="connsiteY132" fmla="*/ 6737361 h 6858011"/>
              <a:gd name="connsiteX133" fmla="*/ 11200337 w 12192000"/>
              <a:gd name="connsiteY133" fmla="*/ 6718311 h 6858011"/>
              <a:gd name="connsiteX134" fmla="*/ 11178747 w 12192000"/>
              <a:gd name="connsiteY134" fmla="*/ 6670051 h 6858011"/>
              <a:gd name="connsiteX135" fmla="*/ 10887916 w 12192000"/>
              <a:gd name="connsiteY135" fmla="*/ 6670051 h 6858011"/>
              <a:gd name="connsiteX136" fmla="*/ 10887916 w 12192000"/>
              <a:gd name="connsiteY136" fmla="*/ 6678941 h 6858011"/>
              <a:gd name="connsiteX137" fmla="*/ 10905696 w 12192000"/>
              <a:gd name="connsiteY137" fmla="*/ 6678941 h 6858011"/>
              <a:gd name="connsiteX138" fmla="*/ 10906966 w 12192000"/>
              <a:gd name="connsiteY138" fmla="*/ 6678941 h 6858011"/>
              <a:gd name="connsiteX139" fmla="*/ 10906966 w 12192000"/>
              <a:gd name="connsiteY139" fmla="*/ 6741171 h 6858011"/>
              <a:gd name="connsiteX140" fmla="*/ 10887916 w 12192000"/>
              <a:gd name="connsiteY140" fmla="*/ 6741171 h 6858011"/>
              <a:gd name="connsiteX141" fmla="*/ 10887916 w 12192000"/>
              <a:gd name="connsiteY141" fmla="*/ 6750061 h 6858011"/>
              <a:gd name="connsiteX142" fmla="*/ 10936176 w 12192000"/>
              <a:gd name="connsiteY142" fmla="*/ 6750061 h 6858011"/>
              <a:gd name="connsiteX143" fmla="*/ 10936176 w 12192000"/>
              <a:gd name="connsiteY143" fmla="*/ 6741171 h 6858011"/>
              <a:gd name="connsiteX144" fmla="*/ 10917126 w 12192000"/>
              <a:gd name="connsiteY144" fmla="*/ 6741171 h 6858011"/>
              <a:gd name="connsiteX145" fmla="*/ 10917126 w 12192000"/>
              <a:gd name="connsiteY145" fmla="*/ 6678941 h 6858011"/>
              <a:gd name="connsiteX146" fmla="*/ 10936176 w 12192000"/>
              <a:gd name="connsiteY146" fmla="*/ 6678941 h 6858011"/>
              <a:gd name="connsiteX147" fmla="*/ 10936176 w 12192000"/>
              <a:gd name="connsiteY147" fmla="*/ 6670051 h 6858011"/>
              <a:gd name="connsiteX148" fmla="*/ 10814256 w 12192000"/>
              <a:gd name="connsiteY148" fmla="*/ 6670051 h 6858011"/>
              <a:gd name="connsiteX149" fmla="*/ 10814256 w 12192000"/>
              <a:gd name="connsiteY149" fmla="*/ 6750061 h 6858011"/>
              <a:gd name="connsiteX150" fmla="*/ 10824416 w 12192000"/>
              <a:gd name="connsiteY150" fmla="*/ 6750061 h 6858011"/>
              <a:gd name="connsiteX151" fmla="*/ 10824416 w 12192000"/>
              <a:gd name="connsiteY151" fmla="*/ 6724661 h 6858011"/>
              <a:gd name="connsiteX152" fmla="*/ 10824416 w 12192000"/>
              <a:gd name="connsiteY152" fmla="*/ 6684021 h 6858011"/>
              <a:gd name="connsiteX153" fmla="*/ 10830766 w 12192000"/>
              <a:gd name="connsiteY153" fmla="*/ 6700531 h 6858011"/>
              <a:gd name="connsiteX154" fmla="*/ 10854896 w 12192000"/>
              <a:gd name="connsiteY154" fmla="*/ 6751331 h 6858011"/>
              <a:gd name="connsiteX155" fmla="*/ 10868866 w 12192000"/>
              <a:gd name="connsiteY155" fmla="*/ 6751331 h 6858011"/>
              <a:gd name="connsiteX156" fmla="*/ 10868866 w 12192000"/>
              <a:gd name="connsiteY156" fmla="*/ 6670051 h 6858011"/>
              <a:gd name="connsiteX157" fmla="*/ 10858706 w 12192000"/>
              <a:gd name="connsiteY157" fmla="*/ 6670051 h 6858011"/>
              <a:gd name="connsiteX158" fmla="*/ 10858706 w 12192000"/>
              <a:gd name="connsiteY158" fmla="*/ 6692911 h 6858011"/>
              <a:gd name="connsiteX159" fmla="*/ 10858706 w 12192000"/>
              <a:gd name="connsiteY159" fmla="*/ 6737361 h 6858011"/>
              <a:gd name="connsiteX160" fmla="*/ 10851086 w 12192000"/>
              <a:gd name="connsiteY160" fmla="*/ 6718311 h 6858011"/>
              <a:gd name="connsiteX161" fmla="*/ 10828226 w 12192000"/>
              <a:gd name="connsiteY161" fmla="*/ 6670051 h 6858011"/>
              <a:gd name="connsiteX162" fmla="*/ 11122866 w 12192000"/>
              <a:gd name="connsiteY162" fmla="*/ 6668780 h 6858011"/>
              <a:gd name="connsiteX163" fmla="*/ 11110166 w 12192000"/>
              <a:gd name="connsiteY163" fmla="*/ 6671320 h 6858011"/>
              <a:gd name="connsiteX164" fmla="*/ 11100006 w 12192000"/>
              <a:gd name="connsiteY164" fmla="*/ 6678940 h 6858011"/>
              <a:gd name="connsiteX165" fmla="*/ 11093656 w 12192000"/>
              <a:gd name="connsiteY165" fmla="*/ 6691640 h 6858011"/>
              <a:gd name="connsiteX166" fmla="*/ 11091116 w 12192000"/>
              <a:gd name="connsiteY166" fmla="*/ 6710690 h 6858011"/>
              <a:gd name="connsiteX167" fmla="*/ 11092386 w 12192000"/>
              <a:gd name="connsiteY167" fmla="*/ 6728470 h 6858011"/>
              <a:gd name="connsiteX168" fmla="*/ 11097466 w 12192000"/>
              <a:gd name="connsiteY168" fmla="*/ 6741170 h 6858011"/>
              <a:gd name="connsiteX169" fmla="*/ 11107626 w 12192000"/>
              <a:gd name="connsiteY169" fmla="*/ 6748790 h 6858011"/>
              <a:gd name="connsiteX170" fmla="*/ 11121596 w 12192000"/>
              <a:gd name="connsiteY170" fmla="*/ 6751330 h 6858011"/>
              <a:gd name="connsiteX171" fmla="*/ 11134296 w 12192000"/>
              <a:gd name="connsiteY171" fmla="*/ 6748790 h 6858011"/>
              <a:gd name="connsiteX172" fmla="*/ 11144456 w 12192000"/>
              <a:gd name="connsiteY172" fmla="*/ 6741170 h 6858011"/>
              <a:gd name="connsiteX173" fmla="*/ 11150806 w 12192000"/>
              <a:gd name="connsiteY173" fmla="*/ 6728470 h 6858011"/>
              <a:gd name="connsiteX174" fmla="*/ 11153346 w 12192000"/>
              <a:gd name="connsiteY174" fmla="*/ 6709420 h 6858011"/>
              <a:gd name="connsiteX175" fmla="*/ 11152076 w 12192000"/>
              <a:gd name="connsiteY175" fmla="*/ 6692910 h 6858011"/>
              <a:gd name="connsiteX176" fmla="*/ 11145726 w 12192000"/>
              <a:gd name="connsiteY176" fmla="*/ 6680210 h 6858011"/>
              <a:gd name="connsiteX177" fmla="*/ 11136836 w 12192000"/>
              <a:gd name="connsiteY177" fmla="*/ 6671320 h 6858011"/>
              <a:gd name="connsiteX178" fmla="*/ 11122866 w 12192000"/>
              <a:gd name="connsiteY178" fmla="*/ 6668780 h 6858011"/>
              <a:gd name="connsiteX179" fmla="*/ 11059367 w 12192000"/>
              <a:gd name="connsiteY179" fmla="*/ 6668780 h 6858011"/>
              <a:gd name="connsiteX180" fmla="*/ 11044127 w 12192000"/>
              <a:gd name="connsiteY180" fmla="*/ 6671320 h 6858011"/>
              <a:gd name="connsiteX181" fmla="*/ 11032697 w 12192000"/>
              <a:gd name="connsiteY181" fmla="*/ 6680210 h 6858011"/>
              <a:gd name="connsiteX182" fmla="*/ 11025077 w 12192000"/>
              <a:gd name="connsiteY182" fmla="*/ 6692910 h 6858011"/>
              <a:gd name="connsiteX183" fmla="*/ 11022537 w 12192000"/>
              <a:gd name="connsiteY183" fmla="*/ 6710690 h 6858011"/>
              <a:gd name="connsiteX184" fmla="*/ 11031427 w 12192000"/>
              <a:gd name="connsiteY184" fmla="*/ 6741170 h 6858011"/>
              <a:gd name="connsiteX185" fmla="*/ 11058097 w 12192000"/>
              <a:gd name="connsiteY185" fmla="*/ 6751330 h 6858011"/>
              <a:gd name="connsiteX186" fmla="*/ 11078417 w 12192000"/>
              <a:gd name="connsiteY186" fmla="*/ 6747520 h 6858011"/>
              <a:gd name="connsiteX187" fmla="*/ 11078417 w 12192000"/>
              <a:gd name="connsiteY187" fmla="*/ 6737360 h 6858011"/>
              <a:gd name="connsiteX188" fmla="*/ 11069527 w 12192000"/>
              <a:gd name="connsiteY188" fmla="*/ 6741170 h 6858011"/>
              <a:gd name="connsiteX189" fmla="*/ 11059367 w 12192000"/>
              <a:gd name="connsiteY189" fmla="*/ 6742440 h 6858011"/>
              <a:gd name="connsiteX190" fmla="*/ 11040317 w 12192000"/>
              <a:gd name="connsiteY190" fmla="*/ 6734820 h 6858011"/>
              <a:gd name="connsiteX191" fmla="*/ 11033967 w 12192000"/>
              <a:gd name="connsiteY191" fmla="*/ 6710690 h 6858011"/>
              <a:gd name="connsiteX192" fmla="*/ 11035237 w 12192000"/>
              <a:gd name="connsiteY192" fmla="*/ 6696720 h 6858011"/>
              <a:gd name="connsiteX193" fmla="*/ 11041587 w 12192000"/>
              <a:gd name="connsiteY193" fmla="*/ 6687830 h 6858011"/>
              <a:gd name="connsiteX194" fmla="*/ 11049207 w 12192000"/>
              <a:gd name="connsiteY194" fmla="*/ 6681480 h 6858011"/>
              <a:gd name="connsiteX195" fmla="*/ 11059367 w 12192000"/>
              <a:gd name="connsiteY195" fmla="*/ 6678940 h 6858011"/>
              <a:gd name="connsiteX196" fmla="*/ 11069527 w 12192000"/>
              <a:gd name="connsiteY196" fmla="*/ 6680210 h 6858011"/>
              <a:gd name="connsiteX197" fmla="*/ 11078417 w 12192000"/>
              <a:gd name="connsiteY197" fmla="*/ 6684020 h 6858011"/>
              <a:gd name="connsiteX198" fmla="*/ 11078417 w 12192000"/>
              <a:gd name="connsiteY198" fmla="*/ 6672590 h 6858011"/>
              <a:gd name="connsiteX199" fmla="*/ 11069527 w 12192000"/>
              <a:gd name="connsiteY199" fmla="*/ 6670050 h 6858011"/>
              <a:gd name="connsiteX200" fmla="*/ 11059367 w 12192000"/>
              <a:gd name="connsiteY200" fmla="*/ 6668780 h 6858011"/>
              <a:gd name="connsiteX201" fmla="*/ 563750 w 12192000"/>
              <a:gd name="connsiteY201" fmla="*/ 6503751 h 6858011"/>
              <a:gd name="connsiteX202" fmla="*/ 563750 w 12192000"/>
              <a:gd name="connsiteY202" fmla="*/ 6518959 h 6858011"/>
              <a:gd name="connsiteX203" fmla="*/ 578547 w 12192000"/>
              <a:gd name="connsiteY203" fmla="*/ 6518959 h 6858011"/>
              <a:gd name="connsiteX204" fmla="*/ 578547 w 12192000"/>
              <a:gd name="connsiteY204" fmla="*/ 6503751 h 6858011"/>
              <a:gd name="connsiteX205" fmla="*/ 698264 w 12192000"/>
              <a:gd name="connsiteY205" fmla="*/ 6448451 h 6858011"/>
              <a:gd name="connsiteX206" fmla="*/ 714406 w 12192000"/>
              <a:gd name="connsiteY206" fmla="*/ 6455363 h 6858011"/>
              <a:gd name="connsiteX207" fmla="*/ 721131 w 12192000"/>
              <a:gd name="connsiteY207" fmla="*/ 6477483 h 6858011"/>
              <a:gd name="connsiteX208" fmla="*/ 714406 w 12192000"/>
              <a:gd name="connsiteY208" fmla="*/ 6500986 h 6858011"/>
              <a:gd name="connsiteX209" fmla="*/ 698264 w 12192000"/>
              <a:gd name="connsiteY209" fmla="*/ 6507898 h 6858011"/>
              <a:gd name="connsiteX210" fmla="*/ 682122 w 12192000"/>
              <a:gd name="connsiteY210" fmla="*/ 6500986 h 6858011"/>
              <a:gd name="connsiteX211" fmla="*/ 675396 w 12192000"/>
              <a:gd name="connsiteY211" fmla="*/ 6478866 h 6858011"/>
              <a:gd name="connsiteX212" fmla="*/ 682122 w 12192000"/>
              <a:gd name="connsiteY212" fmla="*/ 6455363 h 6858011"/>
              <a:gd name="connsiteX213" fmla="*/ 698264 w 12192000"/>
              <a:gd name="connsiteY213" fmla="*/ 6448451 h 6858011"/>
              <a:gd name="connsiteX214" fmla="*/ 530121 w 12192000"/>
              <a:gd name="connsiteY214" fmla="*/ 6440155 h 6858011"/>
              <a:gd name="connsiteX215" fmla="*/ 530121 w 12192000"/>
              <a:gd name="connsiteY215" fmla="*/ 6518958 h 6858011"/>
              <a:gd name="connsiteX216" fmla="*/ 543572 w 12192000"/>
              <a:gd name="connsiteY216" fmla="*/ 6518958 h 6858011"/>
              <a:gd name="connsiteX217" fmla="*/ 543572 w 12192000"/>
              <a:gd name="connsiteY217" fmla="*/ 6440155 h 6858011"/>
              <a:gd name="connsiteX218" fmla="*/ 698264 w 12192000"/>
              <a:gd name="connsiteY218" fmla="*/ 6438773 h 6858011"/>
              <a:gd name="connsiteX219" fmla="*/ 674051 w 12192000"/>
              <a:gd name="connsiteY219" fmla="*/ 6447068 h 6858011"/>
              <a:gd name="connsiteX220" fmla="*/ 661945 w 12192000"/>
              <a:gd name="connsiteY220" fmla="*/ 6478866 h 6858011"/>
              <a:gd name="connsiteX221" fmla="*/ 672706 w 12192000"/>
              <a:gd name="connsiteY221" fmla="*/ 6507898 h 6858011"/>
              <a:gd name="connsiteX222" fmla="*/ 698264 w 12192000"/>
              <a:gd name="connsiteY222" fmla="*/ 6518958 h 6858011"/>
              <a:gd name="connsiteX223" fmla="*/ 717096 w 12192000"/>
              <a:gd name="connsiteY223" fmla="*/ 6514811 h 6858011"/>
              <a:gd name="connsiteX224" fmla="*/ 730547 w 12192000"/>
              <a:gd name="connsiteY224" fmla="*/ 6500986 h 6858011"/>
              <a:gd name="connsiteX225" fmla="*/ 734583 w 12192000"/>
              <a:gd name="connsiteY225" fmla="*/ 6477483 h 6858011"/>
              <a:gd name="connsiteX226" fmla="*/ 723822 w 12192000"/>
              <a:gd name="connsiteY226" fmla="*/ 6449833 h 6858011"/>
              <a:gd name="connsiteX227" fmla="*/ 698264 w 12192000"/>
              <a:gd name="connsiteY227" fmla="*/ 6438773 h 6858011"/>
              <a:gd name="connsiteX228" fmla="*/ 628317 w 12192000"/>
              <a:gd name="connsiteY228" fmla="*/ 6438773 h 6858011"/>
              <a:gd name="connsiteX229" fmla="*/ 609485 w 12192000"/>
              <a:gd name="connsiteY229" fmla="*/ 6442921 h 6858011"/>
              <a:gd name="connsiteX230" fmla="*/ 597378 w 12192000"/>
              <a:gd name="connsiteY230" fmla="*/ 6456746 h 6858011"/>
              <a:gd name="connsiteX231" fmla="*/ 593343 w 12192000"/>
              <a:gd name="connsiteY231" fmla="*/ 6478866 h 6858011"/>
              <a:gd name="connsiteX232" fmla="*/ 602759 w 12192000"/>
              <a:gd name="connsiteY232" fmla="*/ 6509281 h 6858011"/>
              <a:gd name="connsiteX233" fmla="*/ 628317 w 12192000"/>
              <a:gd name="connsiteY233" fmla="*/ 6520341 h 6858011"/>
              <a:gd name="connsiteX234" fmla="*/ 649839 w 12192000"/>
              <a:gd name="connsiteY234" fmla="*/ 6512046 h 6858011"/>
              <a:gd name="connsiteX235" fmla="*/ 660600 w 12192000"/>
              <a:gd name="connsiteY235" fmla="*/ 6491308 h 6858011"/>
              <a:gd name="connsiteX236" fmla="*/ 647149 w 12192000"/>
              <a:gd name="connsiteY236" fmla="*/ 6489926 h 6858011"/>
              <a:gd name="connsiteX237" fmla="*/ 641768 w 12192000"/>
              <a:gd name="connsiteY237" fmla="*/ 6505133 h 6858011"/>
              <a:gd name="connsiteX238" fmla="*/ 628317 w 12192000"/>
              <a:gd name="connsiteY238" fmla="*/ 6509281 h 6858011"/>
              <a:gd name="connsiteX239" fmla="*/ 612175 w 12192000"/>
              <a:gd name="connsiteY239" fmla="*/ 6502368 h 6858011"/>
              <a:gd name="connsiteX240" fmla="*/ 606794 w 12192000"/>
              <a:gd name="connsiteY240" fmla="*/ 6478866 h 6858011"/>
              <a:gd name="connsiteX241" fmla="*/ 613520 w 12192000"/>
              <a:gd name="connsiteY241" fmla="*/ 6455363 h 6858011"/>
              <a:gd name="connsiteX242" fmla="*/ 629662 w 12192000"/>
              <a:gd name="connsiteY242" fmla="*/ 6448451 h 6858011"/>
              <a:gd name="connsiteX243" fmla="*/ 640423 w 12192000"/>
              <a:gd name="connsiteY243" fmla="*/ 6452598 h 6858011"/>
              <a:gd name="connsiteX244" fmla="*/ 647149 w 12192000"/>
              <a:gd name="connsiteY244" fmla="*/ 6465041 h 6858011"/>
              <a:gd name="connsiteX245" fmla="*/ 659255 w 12192000"/>
              <a:gd name="connsiteY245" fmla="*/ 6463658 h 6858011"/>
              <a:gd name="connsiteX246" fmla="*/ 648494 w 12192000"/>
              <a:gd name="connsiteY246" fmla="*/ 6445686 h 6858011"/>
              <a:gd name="connsiteX247" fmla="*/ 628317 w 12192000"/>
              <a:gd name="connsiteY247" fmla="*/ 6438773 h 6858011"/>
              <a:gd name="connsiteX248" fmla="*/ 780318 w 12192000"/>
              <a:gd name="connsiteY248" fmla="*/ 6437390 h 6858011"/>
              <a:gd name="connsiteX249" fmla="*/ 766866 w 12192000"/>
              <a:gd name="connsiteY249" fmla="*/ 6441538 h 6858011"/>
              <a:gd name="connsiteX250" fmla="*/ 757450 w 12192000"/>
              <a:gd name="connsiteY250" fmla="*/ 6451215 h 6858011"/>
              <a:gd name="connsiteX251" fmla="*/ 757450 w 12192000"/>
              <a:gd name="connsiteY251" fmla="*/ 6440155 h 6858011"/>
              <a:gd name="connsiteX252" fmla="*/ 745344 w 12192000"/>
              <a:gd name="connsiteY252" fmla="*/ 6440155 h 6858011"/>
              <a:gd name="connsiteX253" fmla="*/ 745344 w 12192000"/>
              <a:gd name="connsiteY253" fmla="*/ 6518958 h 6858011"/>
              <a:gd name="connsiteX254" fmla="*/ 757450 w 12192000"/>
              <a:gd name="connsiteY254" fmla="*/ 6518958 h 6858011"/>
              <a:gd name="connsiteX255" fmla="*/ 757450 w 12192000"/>
              <a:gd name="connsiteY255" fmla="*/ 6477483 h 6858011"/>
              <a:gd name="connsiteX256" fmla="*/ 760141 w 12192000"/>
              <a:gd name="connsiteY256" fmla="*/ 6460893 h 6858011"/>
              <a:gd name="connsiteX257" fmla="*/ 766866 w 12192000"/>
              <a:gd name="connsiteY257" fmla="*/ 6452598 h 6858011"/>
              <a:gd name="connsiteX258" fmla="*/ 777627 w 12192000"/>
              <a:gd name="connsiteY258" fmla="*/ 6449833 h 6858011"/>
              <a:gd name="connsiteX259" fmla="*/ 788389 w 12192000"/>
              <a:gd name="connsiteY259" fmla="*/ 6453980 h 6858011"/>
              <a:gd name="connsiteX260" fmla="*/ 791079 w 12192000"/>
              <a:gd name="connsiteY260" fmla="*/ 6467805 h 6858011"/>
              <a:gd name="connsiteX261" fmla="*/ 791079 w 12192000"/>
              <a:gd name="connsiteY261" fmla="*/ 6518958 h 6858011"/>
              <a:gd name="connsiteX262" fmla="*/ 804530 w 12192000"/>
              <a:gd name="connsiteY262" fmla="*/ 6518958 h 6858011"/>
              <a:gd name="connsiteX263" fmla="*/ 804530 w 12192000"/>
              <a:gd name="connsiteY263" fmla="*/ 6473335 h 6858011"/>
              <a:gd name="connsiteX264" fmla="*/ 809911 w 12192000"/>
              <a:gd name="connsiteY264" fmla="*/ 6455363 h 6858011"/>
              <a:gd name="connsiteX265" fmla="*/ 823362 w 12192000"/>
              <a:gd name="connsiteY265" fmla="*/ 6449833 h 6858011"/>
              <a:gd name="connsiteX266" fmla="*/ 831433 w 12192000"/>
              <a:gd name="connsiteY266" fmla="*/ 6452598 h 6858011"/>
              <a:gd name="connsiteX267" fmla="*/ 835469 w 12192000"/>
              <a:gd name="connsiteY267" fmla="*/ 6458128 h 6858011"/>
              <a:gd name="connsiteX268" fmla="*/ 836814 w 12192000"/>
              <a:gd name="connsiteY268" fmla="*/ 6469188 h 6858011"/>
              <a:gd name="connsiteX269" fmla="*/ 836814 w 12192000"/>
              <a:gd name="connsiteY269" fmla="*/ 6517575 h 6858011"/>
              <a:gd name="connsiteX270" fmla="*/ 850265 w 12192000"/>
              <a:gd name="connsiteY270" fmla="*/ 6517575 h 6858011"/>
              <a:gd name="connsiteX271" fmla="*/ 850265 w 12192000"/>
              <a:gd name="connsiteY271" fmla="*/ 6463658 h 6858011"/>
              <a:gd name="connsiteX272" fmla="*/ 843539 w 12192000"/>
              <a:gd name="connsiteY272" fmla="*/ 6444303 h 6858011"/>
              <a:gd name="connsiteX273" fmla="*/ 826053 w 12192000"/>
              <a:gd name="connsiteY273" fmla="*/ 6437390 h 6858011"/>
              <a:gd name="connsiteX274" fmla="*/ 801840 w 12192000"/>
              <a:gd name="connsiteY274" fmla="*/ 6451215 h 6858011"/>
              <a:gd name="connsiteX275" fmla="*/ 793769 w 12192000"/>
              <a:gd name="connsiteY275" fmla="*/ 6441538 h 6858011"/>
              <a:gd name="connsiteX276" fmla="*/ 780318 w 12192000"/>
              <a:gd name="connsiteY276" fmla="*/ 6437390 h 6858011"/>
              <a:gd name="connsiteX277" fmla="*/ 488422 w 12192000"/>
              <a:gd name="connsiteY277" fmla="*/ 6437390 h 6858011"/>
              <a:gd name="connsiteX278" fmla="*/ 464209 w 12192000"/>
              <a:gd name="connsiteY278" fmla="*/ 6451215 h 6858011"/>
              <a:gd name="connsiteX279" fmla="*/ 464209 w 12192000"/>
              <a:gd name="connsiteY279" fmla="*/ 6440155 h 6858011"/>
              <a:gd name="connsiteX280" fmla="*/ 452103 w 12192000"/>
              <a:gd name="connsiteY280" fmla="*/ 6440155 h 6858011"/>
              <a:gd name="connsiteX281" fmla="*/ 452103 w 12192000"/>
              <a:gd name="connsiteY281" fmla="*/ 6517575 h 6858011"/>
              <a:gd name="connsiteX282" fmla="*/ 464209 w 12192000"/>
              <a:gd name="connsiteY282" fmla="*/ 6517575 h 6858011"/>
              <a:gd name="connsiteX283" fmla="*/ 464209 w 12192000"/>
              <a:gd name="connsiteY283" fmla="*/ 6474718 h 6858011"/>
              <a:gd name="connsiteX284" fmla="*/ 470935 w 12192000"/>
              <a:gd name="connsiteY284" fmla="*/ 6455363 h 6858011"/>
              <a:gd name="connsiteX285" fmla="*/ 484386 w 12192000"/>
              <a:gd name="connsiteY285" fmla="*/ 6449833 h 6858011"/>
              <a:gd name="connsiteX286" fmla="*/ 493802 w 12192000"/>
              <a:gd name="connsiteY286" fmla="*/ 6451215 h 6858011"/>
              <a:gd name="connsiteX287" fmla="*/ 499183 w 12192000"/>
              <a:gd name="connsiteY287" fmla="*/ 6458128 h 6858011"/>
              <a:gd name="connsiteX288" fmla="*/ 500528 w 12192000"/>
              <a:gd name="connsiteY288" fmla="*/ 6470570 h 6858011"/>
              <a:gd name="connsiteX289" fmla="*/ 500528 w 12192000"/>
              <a:gd name="connsiteY289" fmla="*/ 6517575 h 6858011"/>
              <a:gd name="connsiteX290" fmla="*/ 513980 w 12192000"/>
              <a:gd name="connsiteY290" fmla="*/ 6517575 h 6858011"/>
              <a:gd name="connsiteX291" fmla="*/ 513980 w 12192000"/>
              <a:gd name="connsiteY291" fmla="*/ 6469188 h 6858011"/>
              <a:gd name="connsiteX292" fmla="*/ 512634 w 12192000"/>
              <a:gd name="connsiteY292" fmla="*/ 6456745 h 6858011"/>
              <a:gd name="connsiteX293" fmla="*/ 508599 w 12192000"/>
              <a:gd name="connsiteY293" fmla="*/ 6447068 h 6858011"/>
              <a:gd name="connsiteX294" fmla="*/ 500528 w 12192000"/>
              <a:gd name="connsiteY294" fmla="*/ 6440155 h 6858011"/>
              <a:gd name="connsiteX295" fmla="*/ 488422 w 12192000"/>
              <a:gd name="connsiteY295" fmla="*/ 6437390 h 6858011"/>
              <a:gd name="connsiteX296" fmla="*/ 530121 w 12192000"/>
              <a:gd name="connsiteY296" fmla="*/ 6409740 h 6858011"/>
              <a:gd name="connsiteX297" fmla="*/ 530121 w 12192000"/>
              <a:gd name="connsiteY297" fmla="*/ 6424948 h 6858011"/>
              <a:gd name="connsiteX298" fmla="*/ 543572 w 12192000"/>
              <a:gd name="connsiteY298" fmla="*/ 6424948 h 6858011"/>
              <a:gd name="connsiteX299" fmla="*/ 543572 w 12192000"/>
              <a:gd name="connsiteY299" fmla="*/ 6409740 h 6858011"/>
              <a:gd name="connsiteX300" fmla="*/ 1302340 w 12192000"/>
              <a:gd name="connsiteY300" fmla="*/ 0 h 6858011"/>
              <a:gd name="connsiteX301" fmla="*/ 12192000 w 12192000"/>
              <a:gd name="connsiteY301" fmla="*/ 0 h 6858011"/>
              <a:gd name="connsiteX302" fmla="*/ 12192000 w 12192000"/>
              <a:gd name="connsiteY302" fmla="*/ 6858011 h 6858011"/>
              <a:gd name="connsiteX303" fmla="*/ 0 w 12192000"/>
              <a:gd name="connsiteY303" fmla="*/ 6858011 h 6858011"/>
              <a:gd name="connsiteX304" fmla="*/ 0 w 12192000"/>
              <a:gd name="connsiteY304" fmla="*/ 1105973 h 6858011"/>
              <a:gd name="connsiteX305" fmla="*/ 1302340 w 12192000"/>
              <a:gd name="connsiteY305" fmla="*/ 1105973 h 6858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</a:cxnLst>
            <a:rect l="l" t="t" r="r" b="b"/>
            <a:pathLst>
              <a:path w="12192000" h="6858011">
                <a:moveTo>
                  <a:pt x="11748976" y="6680211"/>
                </a:moveTo>
                <a:lnTo>
                  <a:pt x="11762946" y="6723391"/>
                </a:lnTo>
                <a:lnTo>
                  <a:pt x="11735006" y="6723391"/>
                </a:lnTo>
                <a:close/>
                <a:moveTo>
                  <a:pt x="11384486" y="6678941"/>
                </a:moveTo>
                <a:lnTo>
                  <a:pt x="11393376" y="6678941"/>
                </a:lnTo>
                <a:cubicBezTo>
                  <a:pt x="11397186" y="6678941"/>
                  <a:pt x="11400996" y="6678941"/>
                  <a:pt x="11404806" y="6680211"/>
                </a:cubicBezTo>
                <a:cubicBezTo>
                  <a:pt x="11408616" y="6681481"/>
                  <a:pt x="11411156" y="6684021"/>
                  <a:pt x="11413696" y="6686561"/>
                </a:cubicBezTo>
                <a:cubicBezTo>
                  <a:pt x="11416236" y="6689101"/>
                  <a:pt x="11417506" y="6692911"/>
                  <a:pt x="11418776" y="6696721"/>
                </a:cubicBezTo>
                <a:cubicBezTo>
                  <a:pt x="11420046" y="6700531"/>
                  <a:pt x="11420046" y="6704341"/>
                  <a:pt x="11420046" y="6710691"/>
                </a:cubicBezTo>
                <a:cubicBezTo>
                  <a:pt x="11420046" y="6731011"/>
                  <a:pt x="11409886" y="6741171"/>
                  <a:pt x="11392106" y="6741171"/>
                </a:cubicBezTo>
                <a:lnTo>
                  <a:pt x="11384486" y="6741171"/>
                </a:lnTo>
                <a:close/>
                <a:moveTo>
                  <a:pt x="11121596" y="6677670"/>
                </a:moveTo>
                <a:cubicBezTo>
                  <a:pt x="11125406" y="6677670"/>
                  <a:pt x="11127946" y="6678940"/>
                  <a:pt x="11130486" y="6680210"/>
                </a:cubicBezTo>
                <a:cubicBezTo>
                  <a:pt x="11133026" y="6682750"/>
                  <a:pt x="11134296" y="6685290"/>
                  <a:pt x="11136836" y="6687830"/>
                </a:cubicBezTo>
                <a:cubicBezTo>
                  <a:pt x="11139376" y="6690370"/>
                  <a:pt x="11139376" y="6694180"/>
                  <a:pt x="11140646" y="6697990"/>
                </a:cubicBezTo>
                <a:cubicBezTo>
                  <a:pt x="11141916" y="6701800"/>
                  <a:pt x="11141916" y="6705610"/>
                  <a:pt x="11141916" y="6710690"/>
                </a:cubicBezTo>
                <a:cubicBezTo>
                  <a:pt x="11141916" y="6714500"/>
                  <a:pt x="11141916" y="6719580"/>
                  <a:pt x="11140646" y="6723390"/>
                </a:cubicBezTo>
                <a:cubicBezTo>
                  <a:pt x="11139376" y="6727200"/>
                  <a:pt x="11138106" y="6731010"/>
                  <a:pt x="11136836" y="6733550"/>
                </a:cubicBezTo>
                <a:cubicBezTo>
                  <a:pt x="11135566" y="6736090"/>
                  <a:pt x="11133026" y="6738630"/>
                  <a:pt x="11130486" y="6739900"/>
                </a:cubicBezTo>
                <a:cubicBezTo>
                  <a:pt x="11127946" y="6741170"/>
                  <a:pt x="11125406" y="6742440"/>
                  <a:pt x="11121596" y="6742440"/>
                </a:cubicBezTo>
                <a:cubicBezTo>
                  <a:pt x="11117786" y="6742440"/>
                  <a:pt x="11115246" y="6741170"/>
                  <a:pt x="11112706" y="6739900"/>
                </a:cubicBezTo>
                <a:cubicBezTo>
                  <a:pt x="11110166" y="6738630"/>
                  <a:pt x="11107626" y="6736090"/>
                  <a:pt x="11106356" y="6733550"/>
                </a:cubicBezTo>
                <a:cubicBezTo>
                  <a:pt x="11105086" y="6731010"/>
                  <a:pt x="11103816" y="6725930"/>
                  <a:pt x="11102546" y="6722120"/>
                </a:cubicBezTo>
                <a:cubicBezTo>
                  <a:pt x="11101276" y="6718310"/>
                  <a:pt x="11101276" y="6714500"/>
                  <a:pt x="11101276" y="6709420"/>
                </a:cubicBezTo>
                <a:cubicBezTo>
                  <a:pt x="11101276" y="6704340"/>
                  <a:pt x="11101276" y="6700530"/>
                  <a:pt x="11102546" y="6696720"/>
                </a:cubicBezTo>
                <a:cubicBezTo>
                  <a:pt x="11103816" y="6692910"/>
                  <a:pt x="11105086" y="6689100"/>
                  <a:pt x="11106356" y="6686560"/>
                </a:cubicBezTo>
                <a:cubicBezTo>
                  <a:pt x="11107626" y="6684020"/>
                  <a:pt x="11110166" y="6681480"/>
                  <a:pt x="11112706" y="6680210"/>
                </a:cubicBezTo>
                <a:cubicBezTo>
                  <a:pt x="11115246" y="6678940"/>
                  <a:pt x="11117786" y="6677670"/>
                  <a:pt x="11121596" y="6677670"/>
                </a:cubicBezTo>
                <a:close/>
                <a:moveTo>
                  <a:pt x="11798506" y="6670051"/>
                </a:moveTo>
                <a:lnTo>
                  <a:pt x="11798506" y="6751331"/>
                </a:lnTo>
                <a:lnTo>
                  <a:pt x="11845496" y="6751331"/>
                </a:lnTo>
                <a:lnTo>
                  <a:pt x="11845496" y="6741171"/>
                </a:lnTo>
                <a:lnTo>
                  <a:pt x="11809936" y="6741171"/>
                </a:lnTo>
                <a:lnTo>
                  <a:pt x="11809936" y="6670051"/>
                </a:lnTo>
                <a:close/>
                <a:moveTo>
                  <a:pt x="11742626" y="6670051"/>
                </a:moveTo>
                <a:lnTo>
                  <a:pt x="11715956" y="6751331"/>
                </a:lnTo>
                <a:lnTo>
                  <a:pt x="11727386" y="6751331"/>
                </a:lnTo>
                <a:lnTo>
                  <a:pt x="11733736" y="6733551"/>
                </a:lnTo>
                <a:lnTo>
                  <a:pt x="11768026" y="6733551"/>
                </a:lnTo>
                <a:lnTo>
                  <a:pt x="11773106" y="6751331"/>
                </a:lnTo>
                <a:lnTo>
                  <a:pt x="11784536" y="6751331"/>
                </a:lnTo>
                <a:lnTo>
                  <a:pt x="11757866" y="6670051"/>
                </a:lnTo>
                <a:close/>
                <a:moveTo>
                  <a:pt x="11654997" y="6670051"/>
                </a:moveTo>
                <a:lnTo>
                  <a:pt x="11654997" y="6678941"/>
                </a:lnTo>
                <a:lnTo>
                  <a:pt x="11674047" y="6678941"/>
                </a:lnTo>
                <a:lnTo>
                  <a:pt x="11674047" y="6741171"/>
                </a:lnTo>
                <a:lnTo>
                  <a:pt x="11654997" y="6741171"/>
                </a:lnTo>
                <a:lnTo>
                  <a:pt x="11654997" y="6750061"/>
                </a:lnTo>
                <a:lnTo>
                  <a:pt x="11703257" y="6750061"/>
                </a:lnTo>
                <a:lnTo>
                  <a:pt x="11703257" y="6741171"/>
                </a:lnTo>
                <a:lnTo>
                  <a:pt x="11684207" y="6741171"/>
                </a:lnTo>
                <a:lnTo>
                  <a:pt x="11684207" y="6678941"/>
                </a:lnTo>
                <a:lnTo>
                  <a:pt x="11703257" y="6678941"/>
                </a:lnTo>
                <a:lnTo>
                  <a:pt x="11703257" y="6670051"/>
                </a:lnTo>
                <a:close/>
                <a:moveTo>
                  <a:pt x="11580067" y="6670051"/>
                </a:moveTo>
                <a:lnTo>
                  <a:pt x="11580067" y="6678941"/>
                </a:lnTo>
                <a:lnTo>
                  <a:pt x="11604197" y="6678941"/>
                </a:lnTo>
                <a:lnTo>
                  <a:pt x="11604197" y="6750061"/>
                </a:lnTo>
                <a:lnTo>
                  <a:pt x="11615627" y="6750061"/>
                </a:lnTo>
                <a:lnTo>
                  <a:pt x="11615627" y="6678941"/>
                </a:lnTo>
                <a:lnTo>
                  <a:pt x="11639757" y="6678941"/>
                </a:lnTo>
                <a:lnTo>
                  <a:pt x="11639757" y="6670051"/>
                </a:lnTo>
                <a:close/>
                <a:moveTo>
                  <a:pt x="11512756" y="6670051"/>
                </a:moveTo>
                <a:lnTo>
                  <a:pt x="11512756" y="6750061"/>
                </a:lnTo>
                <a:lnTo>
                  <a:pt x="11522916" y="6750061"/>
                </a:lnTo>
                <a:lnTo>
                  <a:pt x="11522916" y="6724661"/>
                </a:lnTo>
                <a:lnTo>
                  <a:pt x="11522916" y="6684021"/>
                </a:lnTo>
                <a:lnTo>
                  <a:pt x="11529266" y="6700531"/>
                </a:lnTo>
                <a:lnTo>
                  <a:pt x="11553396" y="6751331"/>
                </a:lnTo>
                <a:lnTo>
                  <a:pt x="11567366" y="6751331"/>
                </a:lnTo>
                <a:lnTo>
                  <a:pt x="11567366" y="6670051"/>
                </a:lnTo>
                <a:lnTo>
                  <a:pt x="11557206" y="6670051"/>
                </a:lnTo>
                <a:lnTo>
                  <a:pt x="11557206" y="6692911"/>
                </a:lnTo>
                <a:lnTo>
                  <a:pt x="11557206" y="6737361"/>
                </a:lnTo>
                <a:lnTo>
                  <a:pt x="11549586" y="6718311"/>
                </a:lnTo>
                <a:lnTo>
                  <a:pt x="11526726" y="6670051"/>
                </a:lnTo>
                <a:close/>
                <a:moveTo>
                  <a:pt x="11447987" y="6670051"/>
                </a:moveTo>
                <a:lnTo>
                  <a:pt x="11447987" y="6751331"/>
                </a:lnTo>
                <a:lnTo>
                  <a:pt x="11493707" y="6751331"/>
                </a:lnTo>
                <a:lnTo>
                  <a:pt x="11493707" y="6741171"/>
                </a:lnTo>
                <a:lnTo>
                  <a:pt x="11458147" y="6741171"/>
                </a:lnTo>
                <a:lnTo>
                  <a:pt x="11458147" y="6713231"/>
                </a:lnTo>
                <a:lnTo>
                  <a:pt x="11492437" y="6713231"/>
                </a:lnTo>
                <a:lnTo>
                  <a:pt x="11492437" y="6704341"/>
                </a:lnTo>
                <a:lnTo>
                  <a:pt x="11458147" y="6704341"/>
                </a:lnTo>
                <a:lnTo>
                  <a:pt x="11458147" y="6678941"/>
                </a:lnTo>
                <a:lnTo>
                  <a:pt x="11493707" y="6678941"/>
                </a:lnTo>
                <a:lnTo>
                  <a:pt x="11493707" y="6670051"/>
                </a:lnTo>
                <a:close/>
                <a:moveTo>
                  <a:pt x="11373056" y="6670051"/>
                </a:moveTo>
                <a:lnTo>
                  <a:pt x="11373056" y="6750061"/>
                </a:lnTo>
                <a:lnTo>
                  <a:pt x="11390836" y="6750061"/>
                </a:lnTo>
                <a:cubicBezTo>
                  <a:pt x="11395916" y="6750061"/>
                  <a:pt x="11400996" y="6750061"/>
                  <a:pt x="11404806" y="6748791"/>
                </a:cubicBezTo>
                <a:cubicBezTo>
                  <a:pt x="11408616" y="6747521"/>
                  <a:pt x="11412426" y="6746251"/>
                  <a:pt x="11414966" y="6744981"/>
                </a:cubicBezTo>
                <a:cubicBezTo>
                  <a:pt x="11417506" y="6743711"/>
                  <a:pt x="11421316" y="6741171"/>
                  <a:pt x="11422586" y="6738631"/>
                </a:cubicBezTo>
                <a:cubicBezTo>
                  <a:pt x="11423856" y="6736091"/>
                  <a:pt x="11426396" y="6734821"/>
                  <a:pt x="11427666" y="6731011"/>
                </a:cubicBezTo>
                <a:cubicBezTo>
                  <a:pt x="11428936" y="6727201"/>
                  <a:pt x="11430206" y="6724661"/>
                  <a:pt x="11430206" y="6720851"/>
                </a:cubicBezTo>
                <a:cubicBezTo>
                  <a:pt x="11431476" y="6717041"/>
                  <a:pt x="11431476" y="6713231"/>
                  <a:pt x="11431476" y="6709421"/>
                </a:cubicBezTo>
                <a:cubicBezTo>
                  <a:pt x="11431476" y="6695451"/>
                  <a:pt x="11427666" y="6686561"/>
                  <a:pt x="11421316" y="6680211"/>
                </a:cubicBezTo>
                <a:cubicBezTo>
                  <a:pt x="11414966" y="6673861"/>
                  <a:pt x="11406076" y="6670051"/>
                  <a:pt x="11393376" y="6670051"/>
                </a:cubicBezTo>
                <a:close/>
                <a:moveTo>
                  <a:pt x="11305746" y="6670051"/>
                </a:moveTo>
                <a:lnTo>
                  <a:pt x="11305746" y="6678941"/>
                </a:lnTo>
                <a:lnTo>
                  <a:pt x="11324796" y="6678941"/>
                </a:lnTo>
                <a:lnTo>
                  <a:pt x="11324796" y="6741171"/>
                </a:lnTo>
                <a:lnTo>
                  <a:pt x="11305746" y="6741171"/>
                </a:lnTo>
                <a:lnTo>
                  <a:pt x="11305746" y="6750061"/>
                </a:lnTo>
                <a:lnTo>
                  <a:pt x="11354006" y="6750061"/>
                </a:lnTo>
                <a:lnTo>
                  <a:pt x="11354006" y="6741171"/>
                </a:lnTo>
                <a:lnTo>
                  <a:pt x="11334956" y="6741171"/>
                </a:lnTo>
                <a:lnTo>
                  <a:pt x="11334956" y="6678941"/>
                </a:lnTo>
                <a:lnTo>
                  <a:pt x="11354006" y="6678941"/>
                </a:lnTo>
                <a:lnTo>
                  <a:pt x="11354006" y="6670051"/>
                </a:lnTo>
                <a:close/>
                <a:moveTo>
                  <a:pt x="11238437" y="6670051"/>
                </a:moveTo>
                <a:lnTo>
                  <a:pt x="11238437" y="6750061"/>
                </a:lnTo>
                <a:lnTo>
                  <a:pt x="11249867" y="6750061"/>
                </a:lnTo>
                <a:lnTo>
                  <a:pt x="11249867" y="6714501"/>
                </a:lnTo>
                <a:lnTo>
                  <a:pt x="11282887" y="6714501"/>
                </a:lnTo>
                <a:lnTo>
                  <a:pt x="11282887" y="6705611"/>
                </a:lnTo>
                <a:lnTo>
                  <a:pt x="11249867" y="6705611"/>
                </a:lnTo>
                <a:lnTo>
                  <a:pt x="11249867" y="6678941"/>
                </a:lnTo>
                <a:lnTo>
                  <a:pt x="11284157" y="6678941"/>
                </a:lnTo>
                <a:lnTo>
                  <a:pt x="11284157" y="6670051"/>
                </a:lnTo>
                <a:close/>
                <a:moveTo>
                  <a:pt x="11164777" y="6670051"/>
                </a:moveTo>
                <a:lnTo>
                  <a:pt x="11164777" y="6750061"/>
                </a:lnTo>
                <a:lnTo>
                  <a:pt x="11174937" y="6750061"/>
                </a:lnTo>
                <a:lnTo>
                  <a:pt x="11174937" y="6724661"/>
                </a:lnTo>
                <a:lnTo>
                  <a:pt x="11174937" y="6684021"/>
                </a:lnTo>
                <a:lnTo>
                  <a:pt x="11181287" y="6700531"/>
                </a:lnTo>
                <a:lnTo>
                  <a:pt x="11205417" y="6751331"/>
                </a:lnTo>
                <a:lnTo>
                  <a:pt x="11219387" y="6751331"/>
                </a:lnTo>
                <a:lnTo>
                  <a:pt x="11219387" y="6670051"/>
                </a:lnTo>
                <a:lnTo>
                  <a:pt x="11207957" y="6670051"/>
                </a:lnTo>
                <a:lnTo>
                  <a:pt x="11207957" y="6692911"/>
                </a:lnTo>
                <a:lnTo>
                  <a:pt x="11207957" y="6737361"/>
                </a:lnTo>
                <a:lnTo>
                  <a:pt x="11200337" y="6718311"/>
                </a:lnTo>
                <a:lnTo>
                  <a:pt x="11178747" y="6670051"/>
                </a:lnTo>
                <a:close/>
                <a:moveTo>
                  <a:pt x="10887916" y="6670051"/>
                </a:moveTo>
                <a:lnTo>
                  <a:pt x="10887916" y="6678941"/>
                </a:lnTo>
                <a:lnTo>
                  <a:pt x="10905696" y="6678941"/>
                </a:lnTo>
                <a:lnTo>
                  <a:pt x="10906966" y="6678941"/>
                </a:lnTo>
                <a:lnTo>
                  <a:pt x="10906966" y="6741171"/>
                </a:lnTo>
                <a:lnTo>
                  <a:pt x="10887916" y="6741171"/>
                </a:lnTo>
                <a:lnTo>
                  <a:pt x="10887916" y="6750061"/>
                </a:lnTo>
                <a:lnTo>
                  <a:pt x="10936176" y="6750061"/>
                </a:lnTo>
                <a:lnTo>
                  <a:pt x="10936176" y="6741171"/>
                </a:lnTo>
                <a:lnTo>
                  <a:pt x="10917126" y="6741171"/>
                </a:lnTo>
                <a:lnTo>
                  <a:pt x="10917126" y="6678941"/>
                </a:lnTo>
                <a:lnTo>
                  <a:pt x="10936176" y="6678941"/>
                </a:lnTo>
                <a:lnTo>
                  <a:pt x="10936176" y="6670051"/>
                </a:lnTo>
                <a:close/>
                <a:moveTo>
                  <a:pt x="10814256" y="6670051"/>
                </a:moveTo>
                <a:lnTo>
                  <a:pt x="10814256" y="6750061"/>
                </a:lnTo>
                <a:lnTo>
                  <a:pt x="10824416" y="6750061"/>
                </a:lnTo>
                <a:lnTo>
                  <a:pt x="10824416" y="6724661"/>
                </a:lnTo>
                <a:lnTo>
                  <a:pt x="10824416" y="6684021"/>
                </a:lnTo>
                <a:lnTo>
                  <a:pt x="10830766" y="6700531"/>
                </a:lnTo>
                <a:lnTo>
                  <a:pt x="10854896" y="6751331"/>
                </a:lnTo>
                <a:lnTo>
                  <a:pt x="10868866" y="6751331"/>
                </a:lnTo>
                <a:lnTo>
                  <a:pt x="10868866" y="6670051"/>
                </a:lnTo>
                <a:lnTo>
                  <a:pt x="10858706" y="6670051"/>
                </a:lnTo>
                <a:lnTo>
                  <a:pt x="10858706" y="6692911"/>
                </a:lnTo>
                <a:lnTo>
                  <a:pt x="10858706" y="6737361"/>
                </a:lnTo>
                <a:lnTo>
                  <a:pt x="10851086" y="6718311"/>
                </a:lnTo>
                <a:lnTo>
                  <a:pt x="10828226" y="6670051"/>
                </a:lnTo>
                <a:close/>
                <a:moveTo>
                  <a:pt x="11122866" y="6668780"/>
                </a:moveTo>
                <a:cubicBezTo>
                  <a:pt x="11117786" y="6668780"/>
                  <a:pt x="11113976" y="6670050"/>
                  <a:pt x="11110166" y="6671320"/>
                </a:cubicBezTo>
                <a:cubicBezTo>
                  <a:pt x="11106356" y="6672590"/>
                  <a:pt x="11102546" y="6675130"/>
                  <a:pt x="11100006" y="6678940"/>
                </a:cubicBezTo>
                <a:cubicBezTo>
                  <a:pt x="11097466" y="6681480"/>
                  <a:pt x="11094926" y="6686560"/>
                  <a:pt x="11093656" y="6691640"/>
                </a:cubicBezTo>
                <a:cubicBezTo>
                  <a:pt x="11092386" y="6696720"/>
                  <a:pt x="11091116" y="6703070"/>
                  <a:pt x="11091116" y="6710690"/>
                </a:cubicBezTo>
                <a:cubicBezTo>
                  <a:pt x="11091116" y="6717040"/>
                  <a:pt x="11091116" y="6723390"/>
                  <a:pt x="11092386" y="6728470"/>
                </a:cubicBezTo>
                <a:cubicBezTo>
                  <a:pt x="11093656" y="6733550"/>
                  <a:pt x="11094926" y="6737360"/>
                  <a:pt x="11097466" y="6741170"/>
                </a:cubicBezTo>
                <a:cubicBezTo>
                  <a:pt x="11100006" y="6743710"/>
                  <a:pt x="11103816" y="6747520"/>
                  <a:pt x="11107626" y="6748790"/>
                </a:cubicBezTo>
                <a:cubicBezTo>
                  <a:pt x="11111436" y="6750060"/>
                  <a:pt x="11116516" y="6751330"/>
                  <a:pt x="11121596" y="6751330"/>
                </a:cubicBezTo>
                <a:cubicBezTo>
                  <a:pt x="11126676" y="6751330"/>
                  <a:pt x="11130486" y="6750060"/>
                  <a:pt x="11134296" y="6748790"/>
                </a:cubicBezTo>
                <a:cubicBezTo>
                  <a:pt x="11138106" y="6747520"/>
                  <a:pt x="11141916" y="6744980"/>
                  <a:pt x="11144456" y="6741170"/>
                </a:cubicBezTo>
                <a:cubicBezTo>
                  <a:pt x="11146996" y="6738630"/>
                  <a:pt x="11149536" y="6733550"/>
                  <a:pt x="11150806" y="6728470"/>
                </a:cubicBezTo>
                <a:cubicBezTo>
                  <a:pt x="11152076" y="6723390"/>
                  <a:pt x="11153346" y="6717040"/>
                  <a:pt x="11153346" y="6709420"/>
                </a:cubicBezTo>
                <a:cubicBezTo>
                  <a:pt x="11153346" y="6703070"/>
                  <a:pt x="11152076" y="6697990"/>
                  <a:pt x="11152076" y="6692910"/>
                </a:cubicBezTo>
                <a:cubicBezTo>
                  <a:pt x="11150806" y="6687830"/>
                  <a:pt x="11148266" y="6684020"/>
                  <a:pt x="11145726" y="6680210"/>
                </a:cubicBezTo>
                <a:cubicBezTo>
                  <a:pt x="11143186" y="6676400"/>
                  <a:pt x="11139376" y="6673860"/>
                  <a:pt x="11136836" y="6671320"/>
                </a:cubicBezTo>
                <a:cubicBezTo>
                  <a:pt x="11133026" y="6670050"/>
                  <a:pt x="11127946" y="6668780"/>
                  <a:pt x="11122866" y="6668780"/>
                </a:cubicBezTo>
                <a:close/>
                <a:moveTo>
                  <a:pt x="11059367" y="6668780"/>
                </a:moveTo>
                <a:cubicBezTo>
                  <a:pt x="11053017" y="6668780"/>
                  <a:pt x="11049207" y="6668780"/>
                  <a:pt x="11044127" y="6671320"/>
                </a:cubicBezTo>
                <a:cubicBezTo>
                  <a:pt x="11039047" y="6673860"/>
                  <a:pt x="11036507" y="6676400"/>
                  <a:pt x="11032697" y="6680210"/>
                </a:cubicBezTo>
                <a:cubicBezTo>
                  <a:pt x="11028887" y="6684020"/>
                  <a:pt x="11026347" y="6687830"/>
                  <a:pt x="11025077" y="6692910"/>
                </a:cubicBezTo>
                <a:cubicBezTo>
                  <a:pt x="11023807" y="6697990"/>
                  <a:pt x="11022537" y="6704340"/>
                  <a:pt x="11022537" y="6710690"/>
                </a:cubicBezTo>
                <a:cubicBezTo>
                  <a:pt x="11022537" y="6724660"/>
                  <a:pt x="11025077" y="6734820"/>
                  <a:pt x="11031427" y="6741170"/>
                </a:cubicBezTo>
                <a:cubicBezTo>
                  <a:pt x="11037777" y="6747520"/>
                  <a:pt x="11046667" y="6751330"/>
                  <a:pt x="11058097" y="6751330"/>
                </a:cubicBezTo>
                <a:cubicBezTo>
                  <a:pt x="11065717" y="6751330"/>
                  <a:pt x="11072067" y="6750060"/>
                  <a:pt x="11078417" y="6747520"/>
                </a:cubicBezTo>
                <a:lnTo>
                  <a:pt x="11078417" y="6737360"/>
                </a:lnTo>
                <a:cubicBezTo>
                  <a:pt x="11075877" y="6738630"/>
                  <a:pt x="11073337" y="6739900"/>
                  <a:pt x="11069527" y="6741170"/>
                </a:cubicBezTo>
                <a:cubicBezTo>
                  <a:pt x="11065717" y="6742440"/>
                  <a:pt x="11063177" y="6742440"/>
                  <a:pt x="11059367" y="6742440"/>
                </a:cubicBezTo>
                <a:cubicBezTo>
                  <a:pt x="11050477" y="6742440"/>
                  <a:pt x="11044127" y="6739900"/>
                  <a:pt x="11040317" y="6734820"/>
                </a:cubicBezTo>
                <a:cubicBezTo>
                  <a:pt x="11036507" y="6729740"/>
                  <a:pt x="11033967" y="6720850"/>
                  <a:pt x="11033967" y="6710690"/>
                </a:cubicBezTo>
                <a:cubicBezTo>
                  <a:pt x="11033967" y="6705610"/>
                  <a:pt x="11033967" y="6700530"/>
                  <a:pt x="11035237" y="6696720"/>
                </a:cubicBezTo>
                <a:cubicBezTo>
                  <a:pt x="11036507" y="6692910"/>
                  <a:pt x="11039047" y="6690370"/>
                  <a:pt x="11041587" y="6687830"/>
                </a:cubicBezTo>
                <a:cubicBezTo>
                  <a:pt x="11044127" y="6685290"/>
                  <a:pt x="11046667" y="6682750"/>
                  <a:pt x="11049207" y="6681480"/>
                </a:cubicBezTo>
                <a:cubicBezTo>
                  <a:pt x="11051747" y="6680210"/>
                  <a:pt x="11055557" y="6678940"/>
                  <a:pt x="11059367" y="6678940"/>
                </a:cubicBezTo>
                <a:cubicBezTo>
                  <a:pt x="11063177" y="6678940"/>
                  <a:pt x="11066987" y="6680210"/>
                  <a:pt x="11069527" y="6680210"/>
                </a:cubicBezTo>
                <a:cubicBezTo>
                  <a:pt x="11072067" y="6680210"/>
                  <a:pt x="11075877" y="6681480"/>
                  <a:pt x="11078417" y="6684020"/>
                </a:cubicBezTo>
                <a:lnTo>
                  <a:pt x="11078417" y="6672590"/>
                </a:lnTo>
                <a:cubicBezTo>
                  <a:pt x="11075877" y="6671320"/>
                  <a:pt x="11072067" y="6671320"/>
                  <a:pt x="11069527" y="6670050"/>
                </a:cubicBezTo>
                <a:cubicBezTo>
                  <a:pt x="11066987" y="6668780"/>
                  <a:pt x="11063177" y="6668780"/>
                  <a:pt x="11059367" y="6668780"/>
                </a:cubicBezTo>
                <a:close/>
                <a:moveTo>
                  <a:pt x="563750" y="6503751"/>
                </a:moveTo>
                <a:lnTo>
                  <a:pt x="563750" y="6518959"/>
                </a:lnTo>
                <a:lnTo>
                  <a:pt x="578547" y="6518959"/>
                </a:lnTo>
                <a:lnTo>
                  <a:pt x="578547" y="6503751"/>
                </a:lnTo>
                <a:close/>
                <a:moveTo>
                  <a:pt x="698264" y="6448451"/>
                </a:moveTo>
                <a:cubicBezTo>
                  <a:pt x="704990" y="6448451"/>
                  <a:pt x="710370" y="6449833"/>
                  <a:pt x="714406" y="6455363"/>
                </a:cubicBezTo>
                <a:cubicBezTo>
                  <a:pt x="718441" y="6460893"/>
                  <a:pt x="721131" y="6467806"/>
                  <a:pt x="721131" y="6477483"/>
                </a:cubicBezTo>
                <a:cubicBezTo>
                  <a:pt x="721131" y="6488543"/>
                  <a:pt x="718441" y="6495456"/>
                  <a:pt x="714406" y="6500986"/>
                </a:cubicBezTo>
                <a:cubicBezTo>
                  <a:pt x="710370" y="6505133"/>
                  <a:pt x="704990" y="6507898"/>
                  <a:pt x="698264" y="6507898"/>
                </a:cubicBezTo>
                <a:cubicBezTo>
                  <a:pt x="691538" y="6507898"/>
                  <a:pt x="686158" y="6505133"/>
                  <a:pt x="682122" y="6500986"/>
                </a:cubicBezTo>
                <a:cubicBezTo>
                  <a:pt x="678087" y="6496838"/>
                  <a:pt x="675396" y="6488543"/>
                  <a:pt x="675396" y="6478866"/>
                </a:cubicBezTo>
                <a:cubicBezTo>
                  <a:pt x="675396" y="6469188"/>
                  <a:pt x="678087" y="6460893"/>
                  <a:pt x="682122" y="6455363"/>
                </a:cubicBezTo>
                <a:cubicBezTo>
                  <a:pt x="686158" y="6451216"/>
                  <a:pt x="691538" y="6448451"/>
                  <a:pt x="698264" y="6448451"/>
                </a:cubicBezTo>
                <a:close/>
                <a:moveTo>
                  <a:pt x="530121" y="6440155"/>
                </a:moveTo>
                <a:lnTo>
                  <a:pt x="530121" y="6518958"/>
                </a:lnTo>
                <a:lnTo>
                  <a:pt x="543572" y="6518958"/>
                </a:lnTo>
                <a:lnTo>
                  <a:pt x="543572" y="6440155"/>
                </a:lnTo>
                <a:close/>
                <a:moveTo>
                  <a:pt x="698264" y="6438773"/>
                </a:moveTo>
                <a:cubicBezTo>
                  <a:pt x="688848" y="6438773"/>
                  <a:pt x="680777" y="6441538"/>
                  <a:pt x="674051" y="6447068"/>
                </a:cubicBezTo>
                <a:cubicBezTo>
                  <a:pt x="665980" y="6453981"/>
                  <a:pt x="661945" y="6463658"/>
                  <a:pt x="661945" y="6478866"/>
                </a:cubicBezTo>
                <a:cubicBezTo>
                  <a:pt x="661945" y="6492691"/>
                  <a:pt x="665980" y="6500986"/>
                  <a:pt x="672706" y="6507898"/>
                </a:cubicBezTo>
                <a:cubicBezTo>
                  <a:pt x="679432" y="6514811"/>
                  <a:pt x="687503" y="6518958"/>
                  <a:pt x="698264" y="6518958"/>
                </a:cubicBezTo>
                <a:cubicBezTo>
                  <a:pt x="704990" y="6518958"/>
                  <a:pt x="710370" y="6518958"/>
                  <a:pt x="717096" y="6514811"/>
                </a:cubicBezTo>
                <a:cubicBezTo>
                  <a:pt x="723822" y="6510663"/>
                  <a:pt x="727857" y="6506516"/>
                  <a:pt x="730547" y="6500986"/>
                </a:cubicBezTo>
                <a:cubicBezTo>
                  <a:pt x="733238" y="6495456"/>
                  <a:pt x="734583" y="6487161"/>
                  <a:pt x="734583" y="6477483"/>
                </a:cubicBezTo>
                <a:cubicBezTo>
                  <a:pt x="734583" y="6465041"/>
                  <a:pt x="730547" y="6455363"/>
                  <a:pt x="723822" y="6449833"/>
                </a:cubicBezTo>
                <a:cubicBezTo>
                  <a:pt x="717096" y="6442921"/>
                  <a:pt x="709025" y="6438773"/>
                  <a:pt x="698264" y="6438773"/>
                </a:cubicBezTo>
                <a:close/>
                <a:moveTo>
                  <a:pt x="628317" y="6438773"/>
                </a:moveTo>
                <a:cubicBezTo>
                  <a:pt x="621591" y="6438773"/>
                  <a:pt x="614865" y="6440156"/>
                  <a:pt x="609485" y="6442921"/>
                </a:cubicBezTo>
                <a:cubicBezTo>
                  <a:pt x="604104" y="6445686"/>
                  <a:pt x="600069" y="6449833"/>
                  <a:pt x="597378" y="6456746"/>
                </a:cubicBezTo>
                <a:cubicBezTo>
                  <a:pt x="594688" y="6462276"/>
                  <a:pt x="593343" y="6470571"/>
                  <a:pt x="593343" y="6478866"/>
                </a:cubicBezTo>
                <a:cubicBezTo>
                  <a:pt x="593343" y="6492691"/>
                  <a:pt x="596033" y="6502368"/>
                  <a:pt x="602759" y="6509281"/>
                </a:cubicBezTo>
                <a:cubicBezTo>
                  <a:pt x="609485" y="6516193"/>
                  <a:pt x="617556" y="6520341"/>
                  <a:pt x="628317" y="6520341"/>
                </a:cubicBezTo>
                <a:cubicBezTo>
                  <a:pt x="636388" y="6520341"/>
                  <a:pt x="644458" y="6517576"/>
                  <a:pt x="649839" y="6512046"/>
                </a:cubicBezTo>
                <a:cubicBezTo>
                  <a:pt x="655220" y="6507898"/>
                  <a:pt x="659255" y="6500986"/>
                  <a:pt x="660600" y="6491308"/>
                </a:cubicBezTo>
                <a:lnTo>
                  <a:pt x="647149" y="6489926"/>
                </a:lnTo>
                <a:cubicBezTo>
                  <a:pt x="645804" y="6496838"/>
                  <a:pt x="645804" y="6502368"/>
                  <a:pt x="641768" y="6505133"/>
                </a:cubicBezTo>
                <a:cubicBezTo>
                  <a:pt x="637733" y="6507898"/>
                  <a:pt x="633697" y="6509281"/>
                  <a:pt x="628317" y="6509281"/>
                </a:cubicBezTo>
                <a:cubicBezTo>
                  <a:pt x="621591" y="6509281"/>
                  <a:pt x="616210" y="6506516"/>
                  <a:pt x="612175" y="6502368"/>
                </a:cubicBezTo>
                <a:cubicBezTo>
                  <a:pt x="608140" y="6496838"/>
                  <a:pt x="606794" y="6489926"/>
                  <a:pt x="606794" y="6478866"/>
                </a:cubicBezTo>
                <a:cubicBezTo>
                  <a:pt x="606794" y="6469188"/>
                  <a:pt x="609485" y="6459511"/>
                  <a:pt x="613520" y="6455363"/>
                </a:cubicBezTo>
                <a:cubicBezTo>
                  <a:pt x="617556" y="6451216"/>
                  <a:pt x="622936" y="6448451"/>
                  <a:pt x="629662" y="6448451"/>
                </a:cubicBezTo>
                <a:cubicBezTo>
                  <a:pt x="633697" y="6448451"/>
                  <a:pt x="636388" y="6449833"/>
                  <a:pt x="640423" y="6452598"/>
                </a:cubicBezTo>
                <a:cubicBezTo>
                  <a:pt x="644458" y="6455363"/>
                  <a:pt x="645804" y="6459511"/>
                  <a:pt x="647149" y="6465041"/>
                </a:cubicBezTo>
                <a:lnTo>
                  <a:pt x="659255" y="6463658"/>
                </a:lnTo>
                <a:cubicBezTo>
                  <a:pt x="656565" y="6456746"/>
                  <a:pt x="653874" y="6449833"/>
                  <a:pt x="648494" y="6445686"/>
                </a:cubicBezTo>
                <a:cubicBezTo>
                  <a:pt x="643113" y="6441538"/>
                  <a:pt x="636388" y="6438773"/>
                  <a:pt x="628317" y="6438773"/>
                </a:cubicBezTo>
                <a:close/>
                <a:moveTo>
                  <a:pt x="780318" y="6437390"/>
                </a:moveTo>
                <a:cubicBezTo>
                  <a:pt x="774937" y="6437390"/>
                  <a:pt x="770902" y="6438773"/>
                  <a:pt x="766866" y="6441538"/>
                </a:cubicBezTo>
                <a:cubicBezTo>
                  <a:pt x="762831" y="6444303"/>
                  <a:pt x="760141" y="6447068"/>
                  <a:pt x="757450" y="6451215"/>
                </a:cubicBezTo>
                <a:lnTo>
                  <a:pt x="757450" y="6440155"/>
                </a:lnTo>
                <a:lnTo>
                  <a:pt x="745344" y="6440155"/>
                </a:lnTo>
                <a:lnTo>
                  <a:pt x="745344" y="6518958"/>
                </a:lnTo>
                <a:lnTo>
                  <a:pt x="757450" y="6518958"/>
                </a:lnTo>
                <a:lnTo>
                  <a:pt x="757450" y="6477483"/>
                </a:lnTo>
                <a:cubicBezTo>
                  <a:pt x="757450" y="6470570"/>
                  <a:pt x="758795" y="6463658"/>
                  <a:pt x="760141" y="6460893"/>
                </a:cubicBezTo>
                <a:cubicBezTo>
                  <a:pt x="761486" y="6458128"/>
                  <a:pt x="764176" y="6453980"/>
                  <a:pt x="766866" y="6452598"/>
                </a:cubicBezTo>
                <a:cubicBezTo>
                  <a:pt x="770902" y="6451215"/>
                  <a:pt x="773592" y="6449833"/>
                  <a:pt x="777627" y="6449833"/>
                </a:cubicBezTo>
                <a:cubicBezTo>
                  <a:pt x="783008" y="6449833"/>
                  <a:pt x="787043" y="6451215"/>
                  <a:pt x="788389" y="6453980"/>
                </a:cubicBezTo>
                <a:cubicBezTo>
                  <a:pt x="789734" y="6456745"/>
                  <a:pt x="791079" y="6462275"/>
                  <a:pt x="791079" y="6467805"/>
                </a:cubicBezTo>
                <a:lnTo>
                  <a:pt x="791079" y="6518958"/>
                </a:lnTo>
                <a:lnTo>
                  <a:pt x="804530" y="6518958"/>
                </a:lnTo>
                <a:lnTo>
                  <a:pt x="804530" y="6473335"/>
                </a:lnTo>
                <a:cubicBezTo>
                  <a:pt x="804530" y="6465040"/>
                  <a:pt x="805875" y="6459510"/>
                  <a:pt x="809911" y="6455363"/>
                </a:cubicBezTo>
                <a:cubicBezTo>
                  <a:pt x="813946" y="6451215"/>
                  <a:pt x="817982" y="6449833"/>
                  <a:pt x="823362" y="6449833"/>
                </a:cubicBezTo>
                <a:cubicBezTo>
                  <a:pt x="826053" y="6449833"/>
                  <a:pt x="830088" y="6451215"/>
                  <a:pt x="831433" y="6452598"/>
                </a:cubicBezTo>
                <a:cubicBezTo>
                  <a:pt x="832778" y="6453980"/>
                  <a:pt x="834123" y="6456745"/>
                  <a:pt x="835469" y="6458128"/>
                </a:cubicBezTo>
                <a:cubicBezTo>
                  <a:pt x="836814" y="6459510"/>
                  <a:pt x="836814" y="6463658"/>
                  <a:pt x="836814" y="6469188"/>
                </a:cubicBezTo>
                <a:lnTo>
                  <a:pt x="836814" y="6517575"/>
                </a:lnTo>
                <a:lnTo>
                  <a:pt x="850265" y="6517575"/>
                </a:lnTo>
                <a:lnTo>
                  <a:pt x="850265" y="6463658"/>
                </a:lnTo>
                <a:cubicBezTo>
                  <a:pt x="850265" y="6455363"/>
                  <a:pt x="847575" y="6448450"/>
                  <a:pt x="843539" y="6444303"/>
                </a:cubicBezTo>
                <a:cubicBezTo>
                  <a:pt x="839504" y="6440155"/>
                  <a:pt x="834123" y="6437390"/>
                  <a:pt x="826053" y="6437390"/>
                </a:cubicBezTo>
                <a:cubicBezTo>
                  <a:pt x="815291" y="6437390"/>
                  <a:pt x="808566" y="6441538"/>
                  <a:pt x="801840" y="6451215"/>
                </a:cubicBezTo>
                <a:cubicBezTo>
                  <a:pt x="800495" y="6447068"/>
                  <a:pt x="796459" y="6444303"/>
                  <a:pt x="793769" y="6441538"/>
                </a:cubicBezTo>
                <a:cubicBezTo>
                  <a:pt x="791079" y="6438773"/>
                  <a:pt x="785698" y="6437390"/>
                  <a:pt x="780318" y="6437390"/>
                </a:cubicBezTo>
                <a:close/>
                <a:moveTo>
                  <a:pt x="488422" y="6437390"/>
                </a:moveTo>
                <a:cubicBezTo>
                  <a:pt x="477661" y="6437390"/>
                  <a:pt x="469590" y="6441538"/>
                  <a:pt x="464209" y="6451215"/>
                </a:cubicBezTo>
                <a:lnTo>
                  <a:pt x="464209" y="6440155"/>
                </a:lnTo>
                <a:lnTo>
                  <a:pt x="452103" y="6440155"/>
                </a:lnTo>
                <a:lnTo>
                  <a:pt x="452103" y="6517575"/>
                </a:lnTo>
                <a:lnTo>
                  <a:pt x="464209" y="6517575"/>
                </a:lnTo>
                <a:lnTo>
                  <a:pt x="464209" y="6474718"/>
                </a:lnTo>
                <a:cubicBezTo>
                  <a:pt x="464209" y="6465040"/>
                  <a:pt x="466900" y="6458128"/>
                  <a:pt x="470935" y="6455363"/>
                </a:cubicBezTo>
                <a:cubicBezTo>
                  <a:pt x="474970" y="6451215"/>
                  <a:pt x="479006" y="6449833"/>
                  <a:pt x="484386" y="6449833"/>
                </a:cubicBezTo>
                <a:cubicBezTo>
                  <a:pt x="488422" y="6449833"/>
                  <a:pt x="491112" y="6449833"/>
                  <a:pt x="493802" y="6451215"/>
                </a:cubicBezTo>
                <a:cubicBezTo>
                  <a:pt x="496493" y="6453980"/>
                  <a:pt x="497838" y="6455363"/>
                  <a:pt x="499183" y="6458128"/>
                </a:cubicBezTo>
                <a:cubicBezTo>
                  <a:pt x="500528" y="6460893"/>
                  <a:pt x="500528" y="6465040"/>
                  <a:pt x="500528" y="6470570"/>
                </a:cubicBezTo>
                <a:lnTo>
                  <a:pt x="500528" y="6517575"/>
                </a:lnTo>
                <a:lnTo>
                  <a:pt x="513980" y="6517575"/>
                </a:lnTo>
                <a:lnTo>
                  <a:pt x="513980" y="6469188"/>
                </a:lnTo>
                <a:cubicBezTo>
                  <a:pt x="513980" y="6463658"/>
                  <a:pt x="512634" y="6459510"/>
                  <a:pt x="512634" y="6456745"/>
                </a:cubicBezTo>
                <a:cubicBezTo>
                  <a:pt x="511289" y="6452598"/>
                  <a:pt x="509944" y="6449833"/>
                  <a:pt x="508599" y="6447068"/>
                </a:cubicBezTo>
                <a:cubicBezTo>
                  <a:pt x="507254" y="6444303"/>
                  <a:pt x="504564" y="6441538"/>
                  <a:pt x="500528" y="6440155"/>
                </a:cubicBezTo>
                <a:cubicBezTo>
                  <a:pt x="497838" y="6438773"/>
                  <a:pt x="492457" y="6437390"/>
                  <a:pt x="488422" y="6437390"/>
                </a:cubicBezTo>
                <a:close/>
                <a:moveTo>
                  <a:pt x="530121" y="6409740"/>
                </a:moveTo>
                <a:lnTo>
                  <a:pt x="530121" y="6424948"/>
                </a:lnTo>
                <a:lnTo>
                  <a:pt x="543572" y="6424948"/>
                </a:lnTo>
                <a:lnTo>
                  <a:pt x="543572" y="6409740"/>
                </a:lnTo>
                <a:close/>
                <a:moveTo>
                  <a:pt x="1302340" y="0"/>
                </a:moveTo>
                <a:lnTo>
                  <a:pt x="12192000" y="0"/>
                </a:lnTo>
                <a:lnTo>
                  <a:pt x="12192000" y="6858011"/>
                </a:lnTo>
                <a:lnTo>
                  <a:pt x="0" y="6858011"/>
                </a:lnTo>
                <a:lnTo>
                  <a:pt x="0" y="1105973"/>
                </a:lnTo>
                <a:lnTo>
                  <a:pt x="1302340" y="110597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7ED220F-E534-2D40-B8B1-55032463DB0E}"/>
              </a:ext>
            </a:extLst>
          </p:cNvPr>
          <p:cNvGrpSpPr/>
          <p:nvPr userDrawn="1"/>
        </p:nvGrpSpPr>
        <p:grpSpPr>
          <a:xfrm>
            <a:off x="0" y="0"/>
            <a:ext cx="1302341" cy="1107184"/>
            <a:chOff x="0" y="0"/>
            <a:chExt cx="976756" cy="83038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207C5F0-D584-1C41-9F11-5A1F911A47D5}"/>
                </a:ext>
              </a:extLst>
            </p:cNvPr>
            <p:cNvSpPr/>
            <p:nvPr/>
          </p:nvSpPr>
          <p:spPr>
            <a:xfrm>
              <a:off x="0" y="0"/>
              <a:ext cx="976756" cy="830388"/>
            </a:xfrm>
            <a:prstGeom prst="rect">
              <a:avLst/>
            </a:prstGeom>
            <a:solidFill>
              <a:schemeClr val="accent1"/>
            </a:solidFill>
            <a:ln w="127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133" err="1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pic>
          <p:nvPicPr>
            <p:cNvPr id="7" name="Image">
              <a:extLst>
                <a:ext uri="{FF2B5EF4-FFF2-40B4-BE49-F238E27FC236}">
                  <a16:creationId xmlns:a16="http://schemas.microsoft.com/office/drawing/2014/main" id="{DDD89547-95BA-3D42-87A0-CC9011073A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46990" y="250462"/>
              <a:ext cx="489607" cy="327632"/>
            </a:xfrm>
            <a:prstGeom prst="rect">
              <a:avLst/>
            </a:prstGeom>
            <a:ln w="12700">
              <a:miter lim="400000"/>
            </a:ln>
          </p:spPr>
        </p:pic>
      </p:grpSp>
      <p:pic>
        <p:nvPicPr>
          <p:cNvPr id="43" name="Picture 42">
            <a:extLst>
              <a:ext uri="{FF2B5EF4-FFF2-40B4-BE49-F238E27FC236}">
                <a16:creationId xmlns:a16="http://schemas.microsoft.com/office/drawing/2014/main" id="{3017DE20-D0AC-F049-97B2-E59311C5D8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394265" y="7315200"/>
            <a:ext cx="497703" cy="165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17426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Story Slide with Quote, 1 Image, and Right-hand Percent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D5D67F3-7E7B-0F45-9661-A4A573664AA0}"/>
              </a:ext>
            </a:extLst>
          </p:cNvPr>
          <p:cNvCxnSpPr>
            <a:cxnSpLocks/>
          </p:cNvCxnSpPr>
          <p:nvPr userDrawn="1"/>
        </p:nvCxnSpPr>
        <p:spPr>
          <a:xfrm>
            <a:off x="985444" y="325791"/>
            <a:ext cx="3198077" cy="0"/>
          </a:xfrm>
          <a:prstGeom prst="line">
            <a:avLst/>
          </a:prstGeom>
          <a:noFill/>
          <a:ln w="1905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4" name="Image">
            <a:extLst>
              <a:ext uri="{FF2B5EF4-FFF2-40B4-BE49-F238E27FC236}">
                <a16:creationId xmlns:a16="http://schemas.microsoft.com/office/drawing/2014/main" id="{30352262-1CDD-1243-9F07-434709A2FAC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8F34622-0D52-234B-9D25-F4180CCA668F}"/>
              </a:ext>
            </a:extLst>
          </p:cNvPr>
          <p:cNvSpPr/>
          <p:nvPr userDrawn="1"/>
        </p:nvSpPr>
        <p:spPr>
          <a:xfrm>
            <a:off x="4397285" y="233691"/>
            <a:ext cx="443463" cy="18349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200" spc="-20" baseline="0">
                <a:solidFill>
                  <a:schemeClr val="tx1"/>
                </a:solidFill>
              </a:rPr>
              <a:t>ni.com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86F2A26-B7A6-8B4A-855D-9747A39EC3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"/>
          <a:stretch/>
        </p:blipFill>
        <p:spPr>
          <a:xfrm>
            <a:off x="11539539" y="-1"/>
            <a:ext cx="656167" cy="6858001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F2032F32-95C6-C14B-9972-6642CA4CE3FA}"/>
              </a:ext>
            </a:extLst>
          </p:cNvPr>
          <p:cNvSpPr/>
          <p:nvPr userDrawn="1"/>
        </p:nvSpPr>
        <p:spPr>
          <a:xfrm>
            <a:off x="9525000" y="-11"/>
            <a:ext cx="2014539" cy="6858011"/>
          </a:xfrm>
          <a:prstGeom prst="rect">
            <a:avLst/>
          </a:prstGeom>
          <a:solidFill>
            <a:schemeClr val="tx1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err="1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9" name="Picture Placeholder 9">
            <a:extLst>
              <a:ext uri="{FF2B5EF4-FFF2-40B4-BE49-F238E27FC236}">
                <a16:creationId xmlns:a16="http://schemas.microsoft.com/office/drawing/2014/main" id="{415DF4DB-BAE3-C146-9DDF-2E1A64680F0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167314" y="-11"/>
            <a:ext cx="4357687" cy="6858011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ACF3FAB-6520-FE48-8682-E399C8655A72}"/>
              </a:ext>
            </a:extLst>
          </p:cNvPr>
          <p:cNvGrpSpPr/>
          <p:nvPr userDrawn="1"/>
        </p:nvGrpSpPr>
        <p:grpSpPr>
          <a:xfrm flipH="1">
            <a:off x="321732" y="2523455"/>
            <a:ext cx="4519011" cy="3780333"/>
            <a:chOff x="143113" y="2095349"/>
            <a:chExt cx="3487500" cy="3054682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BF833D3-1133-284C-B7FF-C85D9E4BF888}"/>
                </a:ext>
              </a:extLst>
            </p:cNvPr>
            <p:cNvSpPr/>
            <p:nvPr/>
          </p:nvSpPr>
          <p:spPr>
            <a:xfrm rot="5400000">
              <a:off x="2245001" y="3764419"/>
              <a:ext cx="1385888" cy="1385335"/>
            </a:xfrm>
            <a:custGeom>
              <a:avLst/>
              <a:gdLst>
                <a:gd name="connsiteX0" fmla="*/ 5285 w 1514204"/>
                <a:gd name="connsiteY0" fmla="*/ 0 h 1513599"/>
                <a:gd name="connsiteX1" fmla="*/ 1514204 w 1514204"/>
                <a:gd name="connsiteY1" fmla="*/ 1509713 h 1513599"/>
                <a:gd name="connsiteX2" fmla="*/ 1514008 w 1514204"/>
                <a:gd name="connsiteY2" fmla="*/ 1513599 h 1513599"/>
                <a:gd name="connsiteX3" fmla="*/ 0 w 1514204"/>
                <a:gd name="connsiteY3" fmla="*/ 1513599 h 1513599"/>
                <a:gd name="connsiteX4" fmla="*/ 0 w 1514204"/>
                <a:gd name="connsiteY4" fmla="*/ 267 h 1513599"/>
                <a:gd name="connsiteX0" fmla="*/ 0 w 1514204"/>
                <a:gd name="connsiteY0" fmla="*/ 267 h 1543322"/>
                <a:gd name="connsiteX1" fmla="*/ 5285 w 1514204"/>
                <a:gd name="connsiteY1" fmla="*/ 0 h 1543322"/>
                <a:gd name="connsiteX2" fmla="*/ 1514204 w 1514204"/>
                <a:gd name="connsiteY2" fmla="*/ 1509713 h 1543322"/>
                <a:gd name="connsiteX3" fmla="*/ 1514008 w 1514204"/>
                <a:gd name="connsiteY3" fmla="*/ 1513599 h 1543322"/>
                <a:gd name="connsiteX4" fmla="*/ 29723 w 1514204"/>
                <a:gd name="connsiteY4" fmla="*/ 1543322 h 1543322"/>
                <a:gd name="connsiteX0" fmla="*/ 0 w 1514204"/>
                <a:gd name="connsiteY0" fmla="*/ 267 h 1513599"/>
                <a:gd name="connsiteX1" fmla="*/ 5285 w 1514204"/>
                <a:gd name="connsiteY1" fmla="*/ 0 h 1513599"/>
                <a:gd name="connsiteX2" fmla="*/ 1514204 w 1514204"/>
                <a:gd name="connsiteY2" fmla="*/ 1509713 h 1513599"/>
                <a:gd name="connsiteX3" fmla="*/ 1514008 w 1514204"/>
                <a:gd name="connsiteY3" fmla="*/ 1513599 h 151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14204" h="1513599">
                  <a:moveTo>
                    <a:pt x="0" y="267"/>
                  </a:moveTo>
                  <a:lnTo>
                    <a:pt x="5285" y="0"/>
                  </a:lnTo>
                  <a:cubicBezTo>
                    <a:pt x="838638" y="0"/>
                    <a:pt x="1514204" y="675922"/>
                    <a:pt x="1514204" y="1509713"/>
                  </a:cubicBezTo>
                  <a:cubicBezTo>
                    <a:pt x="1514139" y="1511008"/>
                    <a:pt x="1514073" y="1512304"/>
                    <a:pt x="1514008" y="1513599"/>
                  </a:cubicBezTo>
                </a:path>
              </a:pathLst>
            </a:custGeom>
            <a:noFill/>
            <a:ln w="1905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133" err="1">
                <a:solidFill>
                  <a:schemeClr val="bg1"/>
                </a:solidFill>
              </a:endParaRP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8E8590B-B709-CB45-8693-77268DC05B5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30613" y="2095349"/>
              <a:ext cx="0" cy="1668799"/>
            </a:xfrm>
            <a:prstGeom prst="line">
              <a:avLst/>
            </a:prstGeom>
            <a:ln w="19050">
              <a:solidFill>
                <a:schemeClr val="accent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5632D90-92AF-8940-AB6C-EF55F6112D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3113" y="5150031"/>
              <a:ext cx="2102164" cy="0"/>
            </a:xfrm>
            <a:prstGeom prst="line">
              <a:avLst/>
            </a:prstGeom>
            <a:ln w="19050">
              <a:solidFill>
                <a:schemeClr val="accent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Text Placeholder 24">
            <a:extLst>
              <a:ext uri="{FF2B5EF4-FFF2-40B4-BE49-F238E27FC236}">
                <a16:creationId xmlns:a16="http://schemas.microsoft.com/office/drawing/2014/main" id="{8D2F768C-C631-5C44-807A-FF634C72AAB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38300" y="5460030"/>
            <a:ext cx="3202443" cy="166199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>
            <a:lvl1pPr marL="0" indent="0" algn="r"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  <a:lvl2pPr>
              <a:defRPr sz="1467">
                <a:latin typeface="+mn-lt"/>
              </a:defRPr>
            </a:lvl2pPr>
            <a:lvl3pPr>
              <a:defRPr sz="1467">
                <a:latin typeface="+mn-lt"/>
              </a:defRPr>
            </a:lvl3pPr>
            <a:lvl4pPr>
              <a:defRPr sz="1467">
                <a:latin typeface="+mn-lt"/>
              </a:defRPr>
            </a:lvl4pPr>
            <a:lvl5pPr>
              <a:defRPr sz="1467">
                <a:latin typeface="+mn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1" name="Text Placeholder 24">
            <a:extLst>
              <a:ext uri="{FF2B5EF4-FFF2-40B4-BE49-F238E27FC236}">
                <a16:creationId xmlns:a16="http://schemas.microsoft.com/office/drawing/2014/main" id="{8CDCD86C-20E8-F44C-B324-3EFDE0B1F4F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638300" y="5740978"/>
            <a:ext cx="3202443" cy="166199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>
            <a:lvl1pPr marL="0" indent="0" algn="r">
              <a:buNone/>
              <a:defRPr sz="120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>
              <a:defRPr sz="1467">
                <a:latin typeface="+mn-lt"/>
              </a:defRPr>
            </a:lvl2pPr>
            <a:lvl3pPr>
              <a:defRPr sz="1467">
                <a:latin typeface="+mn-lt"/>
              </a:defRPr>
            </a:lvl3pPr>
            <a:lvl4pPr>
              <a:defRPr sz="1467">
                <a:latin typeface="+mn-lt"/>
              </a:defRPr>
            </a:lvl4pPr>
            <a:lvl5pPr>
              <a:defRPr sz="1467">
                <a:latin typeface="+mn-lt"/>
              </a:defRPr>
            </a:lvl5pPr>
          </a:lstStyle>
          <a:p>
            <a:pPr lvl="0"/>
            <a:r>
              <a:rPr lang="en-US"/>
              <a:t>POSITION AND COMPANY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EC433212-49F4-5F41-96BD-7DA1491EEEE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56168" y="2502553"/>
            <a:ext cx="4184577" cy="2636819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0" indent="0">
              <a:buNone/>
              <a:defRPr kumimoji="0" lang="en-US" sz="2133" u="none" strike="noStrike" kern="1000" cap="none" spc="0" normalizeH="0" dirty="0">
                <a:ln>
                  <a:noFill/>
                </a:ln>
                <a:solidFill>
                  <a:schemeClr val="accent1"/>
                </a:solidFill>
                <a:effectLst/>
                <a:uFillTx/>
                <a:latin typeface="+mj-lt"/>
                <a:sym typeface="Founders Grotesk"/>
              </a:defRPr>
            </a:lvl1pPr>
          </a:lstStyle>
          <a:p>
            <a:pPr lvl="0">
              <a:spcBef>
                <a:spcPct val="0"/>
              </a:spcBef>
              <a:buClrTx/>
              <a:buSzTx/>
              <a:buFontTx/>
              <a:tabLst/>
            </a:pPr>
            <a:r>
              <a:rPr lang="en-US" sz="2400"/>
              <a:t>Place your quote here. Place your quote here. Place your quote here. Place your quote here.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0AAE3EAD-AC52-D74B-875A-21E7DE1E8AC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810626" y="2958358"/>
            <a:ext cx="1384301" cy="646331"/>
          </a:xfrm>
        </p:spPr>
        <p:txBody>
          <a:bodyPr>
            <a:spAutoFit/>
          </a:bodyPr>
          <a:lstStyle>
            <a:lvl1pPr marL="0" indent="0" algn="ctr">
              <a:buNone/>
              <a:defRPr sz="40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XX%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1D900F4D-0479-4243-8B14-B4008407E6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810626" y="3604688"/>
            <a:ext cx="1384301" cy="286232"/>
          </a:xfrm>
        </p:spPr>
        <p:txBody>
          <a:bodyPr>
            <a:sp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INCREASE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8902F001-AA3D-5048-87FF-5868A4D40FF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810626" y="329298"/>
            <a:ext cx="1384301" cy="646331"/>
          </a:xfrm>
        </p:spPr>
        <p:txBody>
          <a:bodyPr>
            <a:spAutoFit/>
          </a:bodyPr>
          <a:lstStyle>
            <a:lvl1pPr marL="0" indent="0" algn="ctr">
              <a:buNone/>
              <a:defRPr sz="40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XX%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EA0B23A3-3C32-D64B-9EAB-04429027383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810626" y="975629"/>
            <a:ext cx="1384301" cy="286232"/>
          </a:xfrm>
        </p:spPr>
        <p:txBody>
          <a:bodyPr>
            <a:sp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INCREASE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AAD16678-839E-D54E-AA26-4D2841377FD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810626" y="5596142"/>
            <a:ext cx="1384301" cy="646331"/>
          </a:xfrm>
        </p:spPr>
        <p:txBody>
          <a:bodyPr>
            <a:spAutoFit/>
          </a:bodyPr>
          <a:lstStyle>
            <a:lvl1pPr marL="0" indent="0" algn="ctr">
              <a:buNone/>
              <a:defRPr sz="40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XX%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CEFDDE33-1B3E-6E4F-929B-2901AA2C85A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810626" y="6242472"/>
            <a:ext cx="1384301" cy="286232"/>
          </a:xfrm>
        </p:spPr>
        <p:txBody>
          <a:bodyPr>
            <a:sp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>
              <a:defRPr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INCREASE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BED079A4-A9DD-2C4F-9AEF-399CB88C543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5444" y="325439"/>
            <a:ext cx="3198077" cy="258532"/>
          </a:xfrm>
        </p:spPr>
        <p:txBody>
          <a:bodyPr wrap="square" anchor="t">
            <a:spAutoFit/>
          </a:bodyPr>
          <a:lstStyle>
            <a:lvl1pPr marL="0" indent="0">
              <a:buNone/>
              <a:defRPr sz="12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AFDED271-4FB0-5B4C-8B21-B30DB199E0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7584" y="695225"/>
            <a:ext cx="4484571" cy="1120307"/>
          </a:xfrm>
        </p:spPr>
        <p:txBody>
          <a:bodyPr lIns="0" rIns="0"/>
          <a:lstStyle/>
          <a:p>
            <a:r>
              <a:rPr lang="en-US"/>
              <a:t>Customer Story Heading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056C3BE-7134-C648-9B2F-8C55F41282D4}"/>
              </a:ext>
            </a:extLst>
          </p:cNvPr>
          <p:cNvSpPr/>
          <p:nvPr userDrawn="1"/>
        </p:nvSpPr>
        <p:spPr>
          <a:xfrm>
            <a:off x="325439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9517421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Story with 1 Box and 1 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2F032E7-F431-B74F-BA39-9E9DCFD591D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" y="2"/>
            <a:ext cx="12206287" cy="2817444"/>
          </a:xfrm>
          <a:custGeom>
            <a:avLst/>
            <a:gdLst>
              <a:gd name="connsiteX0" fmla="*/ 1302341 w 12206287"/>
              <a:gd name="connsiteY0" fmla="*/ 0 h 2817444"/>
              <a:gd name="connsiteX1" fmla="*/ 12206287 w 12206287"/>
              <a:gd name="connsiteY1" fmla="*/ 0 h 2817444"/>
              <a:gd name="connsiteX2" fmla="*/ 12206287 w 12206287"/>
              <a:gd name="connsiteY2" fmla="*/ 2817444 h 2817444"/>
              <a:gd name="connsiteX3" fmla="*/ 0 w 12206287"/>
              <a:gd name="connsiteY3" fmla="*/ 2817444 h 2817444"/>
              <a:gd name="connsiteX4" fmla="*/ 0 w 12206287"/>
              <a:gd name="connsiteY4" fmla="*/ 1107183 h 2817444"/>
              <a:gd name="connsiteX5" fmla="*/ 1302341 w 12206287"/>
              <a:gd name="connsiteY5" fmla="*/ 1107183 h 2817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06287" h="2817444">
                <a:moveTo>
                  <a:pt x="1302341" y="0"/>
                </a:moveTo>
                <a:lnTo>
                  <a:pt x="12206287" y="0"/>
                </a:lnTo>
                <a:lnTo>
                  <a:pt x="12206287" y="2817444"/>
                </a:lnTo>
                <a:lnTo>
                  <a:pt x="0" y="2817444"/>
                </a:lnTo>
                <a:lnTo>
                  <a:pt x="0" y="1107183"/>
                </a:lnTo>
                <a:lnTo>
                  <a:pt x="1302341" y="1107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8385CF0-D61E-DE47-8C11-425839DA03F9}"/>
              </a:ext>
            </a:extLst>
          </p:cNvPr>
          <p:cNvGrpSpPr/>
          <p:nvPr userDrawn="1"/>
        </p:nvGrpSpPr>
        <p:grpSpPr>
          <a:xfrm>
            <a:off x="0" y="0"/>
            <a:ext cx="1302341" cy="1107184"/>
            <a:chOff x="0" y="0"/>
            <a:chExt cx="976756" cy="83038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3BC3C90-1ED5-6748-9D2C-6B78E7326AD6}"/>
                </a:ext>
              </a:extLst>
            </p:cNvPr>
            <p:cNvSpPr/>
            <p:nvPr/>
          </p:nvSpPr>
          <p:spPr>
            <a:xfrm>
              <a:off x="0" y="0"/>
              <a:ext cx="976756" cy="830388"/>
            </a:xfrm>
            <a:prstGeom prst="rect">
              <a:avLst/>
            </a:prstGeom>
            <a:solidFill>
              <a:schemeClr val="accent1"/>
            </a:solidFill>
            <a:ln w="127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133" err="1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pic>
          <p:nvPicPr>
            <p:cNvPr id="10" name="Image">
              <a:extLst>
                <a:ext uri="{FF2B5EF4-FFF2-40B4-BE49-F238E27FC236}">
                  <a16:creationId xmlns:a16="http://schemas.microsoft.com/office/drawing/2014/main" id="{E60F496C-D733-E64A-8C75-A0D7FCD73C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46990" y="250462"/>
              <a:ext cx="489607" cy="327632"/>
            </a:xfrm>
            <a:prstGeom prst="rect">
              <a:avLst/>
            </a:prstGeom>
            <a:ln w="12700">
              <a:miter lim="400000"/>
            </a:ln>
          </p:spPr>
        </p:pic>
      </p:grpSp>
      <p:sp>
        <p:nvSpPr>
          <p:cNvPr id="17" name="Freeform 16">
            <a:extLst>
              <a:ext uri="{FF2B5EF4-FFF2-40B4-BE49-F238E27FC236}">
                <a16:creationId xmlns:a16="http://schemas.microsoft.com/office/drawing/2014/main" id="{3E27C77C-7156-2C4A-9EAC-98423CA044FC}"/>
              </a:ext>
            </a:extLst>
          </p:cNvPr>
          <p:cNvSpPr/>
          <p:nvPr userDrawn="1"/>
        </p:nvSpPr>
        <p:spPr>
          <a:xfrm rot="16200000" flipH="1">
            <a:off x="380471" y="4955612"/>
            <a:ext cx="1513939" cy="1622941"/>
          </a:xfrm>
          <a:custGeom>
            <a:avLst/>
            <a:gdLst>
              <a:gd name="connsiteX0" fmla="*/ 5285 w 1514204"/>
              <a:gd name="connsiteY0" fmla="*/ 0 h 1513599"/>
              <a:gd name="connsiteX1" fmla="*/ 1514204 w 1514204"/>
              <a:gd name="connsiteY1" fmla="*/ 1509713 h 1513599"/>
              <a:gd name="connsiteX2" fmla="*/ 1514008 w 1514204"/>
              <a:gd name="connsiteY2" fmla="*/ 1513599 h 1513599"/>
              <a:gd name="connsiteX3" fmla="*/ 0 w 1514204"/>
              <a:gd name="connsiteY3" fmla="*/ 1513599 h 1513599"/>
              <a:gd name="connsiteX4" fmla="*/ 0 w 1514204"/>
              <a:gd name="connsiteY4" fmla="*/ 267 h 1513599"/>
              <a:gd name="connsiteX0" fmla="*/ 0 w 1514204"/>
              <a:gd name="connsiteY0" fmla="*/ 267 h 1543322"/>
              <a:gd name="connsiteX1" fmla="*/ 5285 w 1514204"/>
              <a:gd name="connsiteY1" fmla="*/ 0 h 1543322"/>
              <a:gd name="connsiteX2" fmla="*/ 1514204 w 1514204"/>
              <a:gd name="connsiteY2" fmla="*/ 1509713 h 1543322"/>
              <a:gd name="connsiteX3" fmla="*/ 1514008 w 1514204"/>
              <a:gd name="connsiteY3" fmla="*/ 1513599 h 1543322"/>
              <a:gd name="connsiteX4" fmla="*/ 29723 w 1514204"/>
              <a:gd name="connsiteY4" fmla="*/ 1543322 h 1543322"/>
              <a:gd name="connsiteX0" fmla="*/ 0 w 1514204"/>
              <a:gd name="connsiteY0" fmla="*/ 267 h 1513599"/>
              <a:gd name="connsiteX1" fmla="*/ 5285 w 1514204"/>
              <a:gd name="connsiteY1" fmla="*/ 0 h 1513599"/>
              <a:gd name="connsiteX2" fmla="*/ 1514204 w 1514204"/>
              <a:gd name="connsiteY2" fmla="*/ 1509713 h 1513599"/>
              <a:gd name="connsiteX3" fmla="*/ 1514008 w 1514204"/>
              <a:gd name="connsiteY3" fmla="*/ 1513599 h 1513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4204" h="1513599">
                <a:moveTo>
                  <a:pt x="0" y="267"/>
                </a:moveTo>
                <a:lnTo>
                  <a:pt x="5285" y="0"/>
                </a:lnTo>
                <a:cubicBezTo>
                  <a:pt x="838638" y="0"/>
                  <a:pt x="1514204" y="675922"/>
                  <a:pt x="1514204" y="1509713"/>
                </a:cubicBezTo>
                <a:cubicBezTo>
                  <a:pt x="1514139" y="1511008"/>
                  <a:pt x="1514073" y="1512304"/>
                  <a:pt x="1514008" y="1513599"/>
                </a:cubicBezTo>
              </a:path>
            </a:pathLst>
          </a:cu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err="1">
              <a:solidFill>
                <a:schemeClr val="bg1"/>
              </a:solidFill>
            </a:endParaRP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8F559A4B-5BE6-9A4D-A68D-D8F0DA5F6D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2129" y="3472481"/>
            <a:ext cx="10228795" cy="590931"/>
          </a:xfrm>
        </p:spPr>
        <p:txBody>
          <a:bodyPr lIns="0" rIns="0"/>
          <a:lstStyle/>
          <a:p>
            <a:r>
              <a:rPr lang="en-US"/>
              <a:t>Customer Story Heading</a:t>
            </a:r>
          </a:p>
        </p:txBody>
      </p:sp>
      <p:sp>
        <p:nvSpPr>
          <p:cNvPr id="25" name="Content Placeholder 9">
            <a:extLst>
              <a:ext uri="{FF2B5EF4-FFF2-40B4-BE49-F238E27FC236}">
                <a16:creationId xmlns:a16="http://schemas.microsoft.com/office/drawing/2014/main" id="{3D538650-8E86-BC4F-BF98-494B6C8FB05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4251" y="4254447"/>
            <a:ext cx="10226675" cy="1947916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28647842-0B44-B14F-A88D-72EA68C69F0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5445" y="3089003"/>
            <a:ext cx="10225481" cy="258532"/>
          </a:xfrm>
        </p:spPr>
        <p:txBody>
          <a:bodyPr wrap="square" anchor="t">
            <a:spAutoFit/>
          </a:bodyPr>
          <a:lstStyle>
            <a:lvl1pPr marL="0" indent="0">
              <a:buNone/>
              <a:defRPr sz="12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0867F8F-D3E9-0640-B07A-32F7FD14F308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tx1"/>
                </a:solidFill>
              </a:rPr>
              <a:t>ni.com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71E8B28-CC58-F84C-8459-51EF890A85A2}"/>
              </a:ext>
            </a:extLst>
          </p:cNvPr>
          <p:cNvSpPr/>
          <p:nvPr userDrawn="1"/>
        </p:nvSpPr>
        <p:spPr>
          <a:xfrm>
            <a:off x="10803743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73043997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Story with 1 Quote and 1 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2F032E7-F431-B74F-BA39-9E9DCFD591D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" y="2"/>
            <a:ext cx="12206287" cy="2817444"/>
          </a:xfrm>
          <a:custGeom>
            <a:avLst/>
            <a:gdLst>
              <a:gd name="connsiteX0" fmla="*/ 1302341 w 12206287"/>
              <a:gd name="connsiteY0" fmla="*/ 0 h 2817444"/>
              <a:gd name="connsiteX1" fmla="*/ 12206287 w 12206287"/>
              <a:gd name="connsiteY1" fmla="*/ 0 h 2817444"/>
              <a:gd name="connsiteX2" fmla="*/ 12206287 w 12206287"/>
              <a:gd name="connsiteY2" fmla="*/ 2817444 h 2817444"/>
              <a:gd name="connsiteX3" fmla="*/ 0 w 12206287"/>
              <a:gd name="connsiteY3" fmla="*/ 2817444 h 2817444"/>
              <a:gd name="connsiteX4" fmla="*/ 0 w 12206287"/>
              <a:gd name="connsiteY4" fmla="*/ 1107183 h 2817444"/>
              <a:gd name="connsiteX5" fmla="*/ 1302341 w 12206287"/>
              <a:gd name="connsiteY5" fmla="*/ 1107183 h 2817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06287" h="2817444">
                <a:moveTo>
                  <a:pt x="1302341" y="0"/>
                </a:moveTo>
                <a:lnTo>
                  <a:pt x="12206287" y="0"/>
                </a:lnTo>
                <a:lnTo>
                  <a:pt x="12206287" y="2817444"/>
                </a:lnTo>
                <a:lnTo>
                  <a:pt x="0" y="2817444"/>
                </a:lnTo>
                <a:lnTo>
                  <a:pt x="0" y="1107183"/>
                </a:lnTo>
                <a:lnTo>
                  <a:pt x="1302341" y="1107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8F559A4B-5BE6-9A4D-A68D-D8F0DA5F6D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2130" y="3472481"/>
            <a:ext cx="10557476" cy="590931"/>
          </a:xfrm>
        </p:spPr>
        <p:txBody>
          <a:bodyPr lIns="0" rIns="0"/>
          <a:lstStyle/>
          <a:p>
            <a:r>
              <a:rPr lang="en-US"/>
              <a:t>Customer Story Heading</a:t>
            </a:r>
          </a:p>
        </p:txBody>
      </p:sp>
      <p:sp>
        <p:nvSpPr>
          <p:cNvPr id="25" name="Content Placeholder 9">
            <a:extLst>
              <a:ext uri="{FF2B5EF4-FFF2-40B4-BE49-F238E27FC236}">
                <a16:creationId xmlns:a16="http://schemas.microsoft.com/office/drawing/2014/main" id="{3D538650-8E86-BC4F-BF98-494B6C8FB05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84251" y="4254447"/>
            <a:ext cx="10555287" cy="1636111"/>
          </a:xfrm>
        </p:spPr>
        <p:txBody>
          <a:bodyPr lIns="0" rIns="0"/>
          <a:lstStyle>
            <a:lvl1pPr marL="0" indent="0">
              <a:buNone/>
              <a:defRPr>
                <a:solidFill>
                  <a:schemeClr val="accent1"/>
                </a:solidFill>
                <a:latin typeface="+mj-lt"/>
              </a:defRPr>
            </a:lvl1pPr>
            <a:lvl2pPr marL="457189" indent="0">
              <a:buNone/>
              <a:defRPr>
                <a:solidFill>
                  <a:schemeClr val="accent1"/>
                </a:solidFill>
                <a:latin typeface="+mj-lt"/>
              </a:defRPr>
            </a:lvl2pPr>
            <a:lvl3pPr marL="914377" indent="0">
              <a:buNone/>
              <a:defRPr>
                <a:solidFill>
                  <a:schemeClr val="accent1"/>
                </a:solidFill>
                <a:latin typeface="+mj-lt"/>
              </a:defRPr>
            </a:lvl3pPr>
            <a:lvl4pPr marL="1371566" indent="0">
              <a:buNone/>
              <a:defRPr>
                <a:solidFill>
                  <a:schemeClr val="accent1"/>
                </a:solidFill>
                <a:latin typeface="+mj-lt"/>
              </a:defRPr>
            </a:lvl4pPr>
            <a:lvl5pPr marL="1828754" indent="0">
              <a:buNone/>
              <a:defRPr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/>
              <a:t>Place your quote here. Place your quote here.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28647842-0B44-B14F-A88D-72EA68C69F0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5444" y="3089003"/>
            <a:ext cx="10554056" cy="258532"/>
          </a:xfrm>
        </p:spPr>
        <p:txBody>
          <a:bodyPr wrap="square" anchor="t">
            <a:spAutoFit/>
          </a:bodyPr>
          <a:lstStyle>
            <a:lvl1pPr marL="0" indent="0">
              <a:buNone/>
              <a:defRPr sz="12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6368B11-30D6-6D45-9739-39DC64B89115}"/>
              </a:ext>
            </a:extLst>
          </p:cNvPr>
          <p:cNvGrpSpPr/>
          <p:nvPr userDrawn="1"/>
        </p:nvGrpSpPr>
        <p:grpSpPr>
          <a:xfrm flipV="1">
            <a:off x="325969" y="3472481"/>
            <a:ext cx="11213531" cy="3061563"/>
            <a:chOff x="253999" y="256470"/>
            <a:chExt cx="8857064" cy="259333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7B7E6C9E-FD56-874F-A66B-F52A5FC619C8}"/>
                </a:ext>
              </a:extLst>
            </p:cNvPr>
            <p:cNvGrpSpPr/>
            <p:nvPr/>
          </p:nvGrpSpPr>
          <p:grpSpPr>
            <a:xfrm flipH="1" flipV="1">
              <a:off x="253999" y="256470"/>
              <a:ext cx="2929039" cy="2593330"/>
              <a:chOff x="701574" y="2302523"/>
              <a:chExt cx="2929039" cy="2593330"/>
            </a:xfrm>
          </p:grpSpPr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0D154BBE-0F39-7241-B448-77AAF181CB53}"/>
                  </a:ext>
                </a:extLst>
              </p:cNvPr>
              <p:cNvSpPr/>
              <p:nvPr/>
            </p:nvSpPr>
            <p:spPr>
              <a:xfrm rot="5400000">
                <a:off x="2245001" y="3510241"/>
                <a:ext cx="1385888" cy="1385335"/>
              </a:xfrm>
              <a:custGeom>
                <a:avLst/>
                <a:gdLst>
                  <a:gd name="connsiteX0" fmla="*/ 5285 w 1514204"/>
                  <a:gd name="connsiteY0" fmla="*/ 0 h 1513599"/>
                  <a:gd name="connsiteX1" fmla="*/ 1514204 w 1514204"/>
                  <a:gd name="connsiteY1" fmla="*/ 1509713 h 1513599"/>
                  <a:gd name="connsiteX2" fmla="*/ 1514008 w 1514204"/>
                  <a:gd name="connsiteY2" fmla="*/ 1513599 h 1513599"/>
                  <a:gd name="connsiteX3" fmla="*/ 0 w 1514204"/>
                  <a:gd name="connsiteY3" fmla="*/ 1513599 h 1513599"/>
                  <a:gd name="connsiteX4" fmla="*/ 0 w 1514204"/>
                  <a:gd name="connsiteY4" fmla="*/ 267 h 1513599"/>
                  <a:gd name="connsiteX0" fmla="*/ 0 w 1514204"/>
                  <a:gd name="connsiteY0" fmla="*/ 267 h 1543322"/>
                  <a:gd name="connsiteX1" fmla="*/ 5285 w 1514204"/>
                  <a:gd name="connsiteY1" fmla="*/ 0 h 1543322"/>
                  <a:gd name="connsiteX2" fmla="*/ 1514204 w 1514204"/>
                  <a:gd name="connsiteY2" fmla="*/ 1509713 h 1543322"/>
                  <a:gd name="connsiteX3" fmla="*/ 1514008 w 1514204"/>
                  <a:gd name="connsiteY3" fmla="*/ 1513599 h 1543322"/>
                  <a:gd name="connsiteX4" fmla="*/ 29723 w 1514204"/>
                  <a:gd name="connsiteY4" fmla="*/ 1543322 h 1543322"/>
                  <a:gd name="connsiteX0" fmla="*/ 0 w 1514204"/>
                  <a:gd name="connsiteY0" fmla="*/ 267 h 1513599"/>
                  <a:gd name="connsiteX1" fmla="*/ 5285 w 1514204"/>
                  <a:gd name="connsiteY1" fmla="*/ 0 h 1513599"/>
                  <a:gd name="connsiteX2" fmla="*/ 1514204 w 1514204"/>
                  <a:gd name="connsiteY2" fmla="*/ 1509713 h 1513599"/>
                  <a:gd name="connsiteX3" fmla="*/ 1514008 w 1514204"/>
                  <a:gd name="connsiteY3" fmla="*/ 1513599 h 1513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4204" h="1513599">
                    <a:moveTo>
                      <a:pt x="0" y="267"/>
                    </a:moveTo>
                    <a:lnTo>
                      <a:pt x="5285" y="0"/>
                    </a:lnTo>
                    <a:cubicBezTo>
                      <a:pt x="838638" y="0"/>
                      <a:pt x="1514204" y="675922"/>
                      <a:pt x="1514204" y="1509713"/>
                    </a:cubicBezTo>
                    <a:cubicBezTo>
                      <a:pt x="1514139" y="1511008"/>
                      <a:pt x="1514073" y="1512304"/>
                      <a:pt x="1514008" y="1513599"/>
                    </a:cubicBezTo>
                  </a:path>
                </a:pathLst>
              </a:custGeom>
              <a:noFill/>
              <a:ln w="19050">
                <a:solidFill>
                  <a:schemeClr val="accent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133" err="1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46ABB367-1AA6-7B4D-984F-A12A644138E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630613" y="2302523"/>
                <a:ext cx="0" cy="1207449"/>
              </a:xfrm>
              <a:prstGeom prst="line">
                <a:avLst/>
              </a:prstGeom>
              <a:ln w="19050">
                <a:solidFill>
                  <a:schemeClr val="accent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38F63069-C467-644D-A8AC-D540C42FCC2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1574" y="4895853"/>
                <a:ext cx="1543703" cy="0"/>
              </a:xfrm>
              <a:prstGeom prst="line">
                <a:avLst/>
              </a:prstGeom>
              <a:ln w="19050">
                <a:solidFill>
                  <a:schemeClr val="accent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C49C217-0B8B-5946-A5FF-D511F0859A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83038" y="256470"/>
              <a:ext cx="5928025" cy="0"/>
            </a:xfrm>
            <a:prstGeom prst="line">
              <a:avLst/>
            </a:prstGeom>
            <a:noFill/>
            <a:ln w="19050" cap="flat">
              <a:solidFill>
                <a:schemeClr val="accent1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21" name="Text Placeholder 24">
            <a:extLst>
              <a:ext uri="{FF2B5EF4-FFF2-40B4-BE49-F238E27FC236}">
                <a16:creationId xmlns:a16="http://schemas.microsoft.com/office/drawing/2014/main" id="{3E8180D0-3D4C-4E4F-856F-1304AEE8D39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24318" y="5909658"/>
            <a:ext cx="3115183" cy="16619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r"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  <a:lvl2pPr>
              <a:defRPr sz="1467">
                <a:latin typeface="+mn-lt"/>
              </a:defRPr>
            </a:lvl2pPr>
            <a:lvl3pPr>
              <a:defRPr sz="1467">
                <a:latin typeface="+mn-lt"/>
              </a:defRPr>
            </a:lvl3pPr>
            <a:lvl4pPr>
              <a:defRPr sz="1467">
                <a:latin typeface="+mn-lt"/>
              </a:defRPr>
            </a:lvl4pPr>
            <a:lvl5pPr>
              <a:defRPr sz="1467">
                <a:latin typeface="+mn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2" name="Text Placeholder 24">
            <a:extLst>
              <a:ext uri="{FF2B5EF4-FFF2-40B4-BE49-F238E27FC236}">
                <a16:creationId xmlns:a16="http://schemas.microsoft.com/office/drawing/2014/main" id="{3C5F5CA3-FB6C-714F-B85B-703E19E3052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424318" y="6211121"/>
            <a:ext cx="3115183" cy="16619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r">
              <a:buNone/>
              <a:defRPr sz="1200" b="0" i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>
              <a:defRPr sz="1467">
                <a:latin typeface="+mn-lt"/>
              </a:defRPr>
            </a:lvl2pPr>
            <a:lvl3pPr>
              <a:defRPr sz="1467">
                <a:latin typeface="+mn-lt"/>
              </a:defRPr>
            </a:lvl3pPr>
            <a:lvl4pPr>
              <a:defRPr sz="1467">
                <a:latin typeface="+mn-lt"/>
              </a:defRPr>
            </a:lvl4pPr>
            <a:lvl5pPr>
              <a:defRPr sz="1467">
                <a:latin typeface="+mn-lt"/>
              </a:defRPr>
            </a:lvl5pPr>
          </a:lstStyle>
          <a:p>
            <a:pPr lvl="0"/>
            <a:r>
              <a:rPr lang="en-US"/>
              <a:t>POSITION AND COMPANY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6301D5B-5F7A-824D-9A2E-7117CC97FED3}"/>
              </a:ext>
            </a:extLst>
          </p:cNvPr>
          <p:cNvGrpSpPr/>
          <p:nvPr userDrawn="1"/>
        </p:nvGrpSpPr>
        <p:grpSpPr>
          <a:xfrm>
            <a:off x="0" y="0"/>
            <a:ext cx="1302341" cy="1107184"/>
            <a:chOff x="0" y="0"/>
            <a:chExt cx="976756" cy="830388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845DD6F-B4FD-884E-BC3E-51A1920EEABE}"/>
                </a:ext>
              </a:extLst>
            </p:cNvPr>
            <p:cNvSpPr/>
            <p:nvPr/>
          </p:nvSpPr>
          <p:spPr>
            <a:xfrm>
              <a:off x="0" y="0"/>
              <a:ext cx="976756" cy="830388"/>
            </a:xfrm>
            <a:prstGeom prst="rect">
              <a:avLst/>
            </a:prstGeom>
            <a:solidFill>
              <a:schemeClr val="accent1"/>
            </a:solidFill>
            <a:ln w="127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133" err="1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pic>
          <p:nvPicPr>
            <p:cNvPr id="28" name="Image">
              <a:extLst>
                <a:ext uri="{FF2B5EF4-FFF2-40B4-BE49-F238E27FC236}">
                  <a16:creationId xmlns:a16="http://schemas.microsoft.com/office/drawing/2014/main" id="{AC54BB23-6EA3-8347-8F02-E7F6CA7DB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46990" y="250462"/>
              <a:ext cx="489607" cy="327632"/>
            </a:xfrm>
            <a:prstGeom prst="rect">
              <a:avLst/>
            </a:prstGeom>
            <a:ln w="12700">
              <a:miter lim="400000"/>
            </a:ln>
          </p:spPr>
        </p:pic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491F59A4-E2DD-8C43-BA1A-C1589744C15A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tx1"/>
                </a:solidFill>
              </a:rPr>
              <a:t>ni.com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4558F7E-BAC3-2840-9B6B-2473E813B5B9}"/>
              </a:ext>
            </a:extLst>
          </p:cNvPr>
          <p:cNvSpPr/>
          <p:nvPr userDrawn="1"/>
        </p:nvSpPr>
        <p:spPr>
          <a:xfrm>
            <a:off x="10808209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819849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with 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812D5025-B07C-F949-A73A-ACE66FBFE66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804906" y="1364513"/>
            <a:ext cx="3387095" cy="4127499"/>
          </a:xfrm>
          <a:custGeom>
            <a:avLst/>
            <a:gdLst>
              <a:gd name="connsiteX0" fmla="*/ 605226 w 3387094"/>
              <a:gd name="connsiteY0" fmla="*/ 0 h 4127499"/>
              <a:gd name="connsiteX1" fmla="*/ 3387094 w 3387094"/>
              <a:gd name="connsiteY1" fmla="*/ 0 h 4127499"/>
              <a:gd name="connsiteX2" fmla="*/ 3387094 w 3387094"/>
              <a:gd name="connsiteY2" fmla="*/ 4127499 h 4127499"/>
              <a:gd name="connsiteX3" fmla="*/ 0 w 3387094"/>
              <a:gd name="connsiteY3" fmla="*/ 4127499 h 4127499"/>
              <a:gd name="connsiteX4" fmla="*/ 0 w 3387094"/>
              <a:gd name="connsiteY4" fmla="*/ 608547 h 4127499"/>
              <a:gd name="connsiteX5" fmla="*/ 605226 w 3387094"/>
              <a:gd name="connsiteY5" fmla="*/ 608547 h 4127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7094" h="4127499">
                <a:moveTo>
                  <a:pt x="605226" y="0"/>
                </a:moveTo>
                <a:lnTo>
                  <a:pt x="3387094" y="0"/>
                </a:lnTo>
                <a:lnTo>
                  <a:pt x="3387094" y="4127499"/>
                </a:lnTo>
                <a:lnTo>
                  <a:pt x="0" y="4127499"/>
                </a:lnTo>
                <a:lnTo>
                  <a:pt x="0" y="608547"/>
                </a:lnTo>
                <a:lnTo>
                  <a:pt x="605226" y="60854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8E860C6-24C4-C941-93E3-B34CDCD68F3F}"/>
              </a:ext>
            </a:extLst>
          </p:cNvPr>
          <p:cNvGrpSpPr/>
          <p:nvPr userDrawn="1"/>
        </p:nvGrpSpPr>
        <p:grpSpPr>
          <a:xfrm flipV="1">
            <a:off x="982133" y="0"/>
            <a:ext cx="6460067" cy="6208184"/>
            <a:chOff x="253999" y="256470"/>
            <a:chExt cx="5102517" cy="471840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1F2286E-D5DC-434E-AF5D-D086F942A521}"/>
                </a:ext>
              </a:extLst>
            </p:cNvPr>
            <p:cNvGrpSpPr/>
            <p:nvPr/>
          </p:nvGrpSpPr>
          <p:grpSpPr>
            <a:xfrm flipH="1" flipV="1">
              <a:off x="253999" y="256470"/>
              <a:ext cx="2929039" cy="4718401"/>
              <a:chOff x="701574" y="177452"/>
              <a:chExt cx="2929039" cy="4718401"/>
            </a:xfrm>
          </p:grpSpPr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6FCCBCE4-7D9F-1143-9F99-227C32705A1D}"/>
                  </a:ext>
                </a:extLst>
              </p:cNvPr>
              <p:cNvSpPr/>
              <p:nvPr/>
            </p:nvSpPr>
            <p:spPr>
              <a:xfrm rot="5400000">
                <a:off x="2245001" y="3510241"/>
                <a:ext cx="1385888" cy="1385335"/>
              </a:xfrm>
              <a:custGeom>
                <a:avLst/>
                <a:gdLst>
                  <a:gd name="connsiteX0" fmla="*/ 5285 w 1514204"/>
                  <a:gd name="connsiteY0" fmla="*/ 0 h 1513599"/>
                  <a:gd name="connsiteX1" fmla="*/ 1514204 w 1514204"/>
                  <a:gd name="connsiteY1" fmla="*/ 1509713 h 1513599"/>
                  <a:gd name="connsiteX2" fmla="*/ 1514008 w 1514204"/>
                  <a:gd name="connsiteY2" fmla="*/ 1513599 h 1513599"/>
                  <a:gd name="connsiteX3" fmla="*/ 0 w 1514204"/>
                  <a:gd name="connsiteY3" fmla="*/ 1513599 h 1513599"/>
                  <a:gd name="connsiteX4" fmla="*/ 0 w 1514204"/>
                  <a:gd name="connsiteY4" fmla="*/ 267 h 1513599"/>
                  <a:gd name="connsiteX0" fmla="*/ 0 w 1514204"/>
                  <a:gd name="connsiteY0" fmla="*/ 267 h 1543322"/>
                  <a:gd name="connsiteX1" fmla="*/ 5285 w 1514204"/>
                  <a:gd name="connsiteY1" fmla="*/ 0 h 1543322"/>
                  <a:gd name="connsiteX2" fmla="*/ 1514204 w 1514204"/>
                  <a:gd name="connsiteY2" fmla="*/ 1509713 h 1543322"/>
                  <a:gd name="connsiteX3" fmla="*/ 1514008 w 1514204"/>
                  <a:gd name="connsiteY3" fmla="*/ 1513599 h 1543322"/>
                  <a:gd name="connsiteX4" fmla="*/ 29723 w 1514204"/>
                  <a:gd name="connsiteY4" fmla="*/ 1543322 h 1543322"/>
                  <a:gd name="connsiteX0" fmla="*/ 0 w 1514204"/>
                  <a:gd name="connsiteY0" fmla="*/ 267 h 1513599"/>
                  <a:gd name="connsiteX1" fmla="*/ 5285 w 1514204"/>
                  <a:gd name="connsiteY1" fmla="*/ 0 h 1513599"/>
                  <a:gd name="connsiteX2" fmla="*/ 1514204 w 1514204"/>
                  <a:gd name="connsiteY2" fmla="*/ 1509713 h 1513599"/>
                  <a:gd name="connsiteX3" fmla="*/ 1514008 w 1514204"/>
                  <a:gd name="connsiteY3" fmla="*/ 1513599 h 1513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4204" h="1513599">
                    <a:moveTo>
                      <a:pt x="0" y="267"/>
                    </a:moveTo>
                    <a:lnTo>
                      <a:pt x="5285" y="0"/>
                    </a:lnTo>
                    <a:cubicBezTo>
                      <a:pt x="838638" y="0"/>
                      <a:pt x="1514204" y="675922"/>
                      <a:pt x="1514204" y="1509713"/>
                    </a:cubicBezTo>
                    <a:cubicBezTo>
                      <a:pt x="1514139" y="1511008"/>
                      <a:pt x="1514073" y="1512304"/>
                      <a:pt x="1514008" y="1513599"/>
                    </a:cubicBezTo>
                  </a:path>
                </a:pathLst>
              </a:custGeom>
              <a:noFill/>
              <a:ln w="19050">
                <a:solidFill>
                  <a:schemeClr val="accent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133" err="1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5B559CF-4DEF-A742-91D8-8C3C102117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630613" y="177452"/>
                <a:ext cx="0" cy="3332517"/>
              </a:xfrm>
              <a:prstGeom prst="line">
                <a:avLst/>
              </a:prstGeom>
              <a:ln w="19050">
                <a:solidFill>
                  <a:schemeClr val="accent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41D8E251-BD93-3344-8371-0EA19019208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1574" y="4895853"/>
                <a:ext cx="1543703" cy="0"/>
              </a:xfrm>
              <a:prstGeom prst="line">
                <a:avLst/>
              </a:prstGeom>
              <a:ln w="19050">
                <a:solidFill>
                  <a:schemeClr val="accent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68A834B-2AB3-6B45-87EA-C13B31648E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83038" y="256470"/>
              <a:ext cx="2173478" cy="0"/>
            </a:xfrm>
            <a:prstGeom prst="line">
              <a:avLst/>
            </a:prstGeom>
            <a:noFill/>
            <a:ln w="19050" cap="flat">
              <a:solidFill>
                <a:schemeClr val="accent1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853D762C-152D-1141-AFFE-39B89EE9788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45935" y="5211068"/>
            <a:ext cx="3098800" cy="232405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r"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  <a:lvl2pPr>
              <a:defRPr sz="1467">
                <a:latin typeface="+mn-lt"/>
              </a:defRPr>
            </a:lvl2pPr>
            <a:lvl3pPr>
              <a:defRPr sz="1467">
                <a:latin typeface="+mn-lt"/>
              </a:defRPr>
            </a:lvl3pPr>
            <a:lvl4pPr>
              <a:defRPr sz="1467">
                <a:latin typeface="+mn-lt"/>
              </a:defRPr>
            </a:lvl4pPr>
            <a:lvl5pPr>
              <a:defRPr sz="1467">
                <a:latin typeface="+mn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2" name="Text Placeholder 24">
            <a:extLst>
              <a:ext uri="{FF2B5EF4-FFF2-40B4-BE49-F238E27FC236}">
                <a16:creationId xmlns:a16="http://schemas.microsoft.com/office/drawing/2014/main" id="{921D79FA-E5CF-FD4A-AE41-D0B58264AD1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45935" y="5492016"/>
            <a:ext cx="3098800" cy="517249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r">
              <a:buNone/>
              <a:defRPr sz="1200" b="0" i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>
              <a:defRPr sz="1467">
                <a:latin typeface="+mn-lt"/>
              </a:defRPr>
            </a:lvl2pPr>
            <a:lvl3pPr>
              <a:defRPr sz="1467">
                <a:latin typeface="+mn-lt"/>
              </a:defRPr>
            </a:lvl3pPr>
            <a:lvl4pPr>
              <a:defRPr sz="1467">
                <a:latin typeface="+mn-lt"/>
              </a:defRPr>
            </a:lvl4pPr>
            <a:lvl5pPr>
              <a:defRPr sz="1467">
                <a:latin typeface="+mn-lt"/>
              </a:defRPr>
            </a:lvl5pPr>
          </a:lstStyle>
          <a:p>
            <a:pPr lvl="0"/>
            <a:r>
              <a:rPr lang="en-US"/>
              <a:t>POSITION AND COMPANY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D72B174-5025-2347-9FA3-23419F122D70}"/>
              </a:ext>
            </a:extLst>
          </p:cNvPr>
          <p:cNvGrpSpPr/>
          <p:nvPr userDrawn="1"/>
        </p:nvGrpSpPr>
        <p:grpSpPr>
          <a:xfrm>
            <a:off x="8806592" y="1365249"/>
            <a:ext cx="1219201" cy="1219200"/>
            <a:chOff x="8806590" y="1365249"/>
            <a:chExt cx="1219201" cy="1219200"/>
          </a:xfrm>
        </p:grpSpPr>
        <p:sp>
          <p:nvSpPr>
            <p:cNvPr id="16" name="Freeform 37">
              <a:extLst>
                <a:ext uri="{FF2B5EF4-FFF2-40B4-BE49-F238E27FC236}">
                  <a16:creationId xmlns:a16="http://schemas.microsoft.com/office/drawing/2014/main" id="{B08286B8-F81F-C84F-BA43-C11CDC05D1C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806590" y="1365249"/>
              <a:ext cx="605226" cy="608550"/>
            </a:xfrm>
            <a:custGeom>
              <a:avLst/>
              <a:gdLst>
                <a:gd name="connsiteX0" fmla="*/ 0 w 453919"/>
                <a:gd name="connsiteY0" fmla="*/ 0 h 456412"/>
                <a:gd name="connsiteX1" fmla="*/ 453919 w 453919"/>
                <a:gd name="connsiteY1" fmla="*/ 0 h 456412"/>
                <a:gd name="connsiteX2" fmla="*/ 453919 w 453919"/>
                <a:gd name="connsiteY2" fmla="*/ 456412 h 456412"/>
                <a:gd name="connsiteX3" fmla="*/ 0 w 453919"/>
                <a:gd name="connsiteY3" fmla="*/ 456412 h 456412"/>
                <a:gd name="connsiteX4" fmla="*/ 0 w 453919"/>
                <a:gd name="connsiteY4" fmla="*/ 0 h 45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3919" h="456412">
                  <a:moveTo>
                    <a:pt x="0" y="0"/>
                  </a:moveTo>
                  <a:lnTo>
                    <a:pt x="453919" y="0"/>
                  </a:lnTo>
                  <a:lnTo>
                    <a:pt x="453919" y="456412"/>
                  </a:lnTo>
                  <a:lnTo>
                    <a:pt x="0" y="4564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</p:spPr>
          <p:txBody>
            <a:bodyPr wrap="square" anchor="ctr">
              <a:noAutofit/>
            </a:bodyPr>
            <a:lstStyle>
              <a:lvl1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Clr>
                  <a:schemeClr val="bg2">
                    <a:lumMod val="50000"/>
                  </a:schemeClr>
                </a:buClr>
                <a:buSzPct val="70000"/>
                <a:buFont typeface="Wingdings" charset="2"/>
                <a:buNone/>
                <a:tabLst>
                  <a:tab pos="182880" algn="l"/>
                </a:tabLst>
                <a:defRPr lang="en-US" sz="1050" b="0" i="0" kern="1200" baseline="0">
                  <a:solidFill>
                    <a:schemeClr val="tx2"/>
                  </a:solidFill>
                  <a:latin typeface="+mn-lt"/>
                  <a:ea typeface="Arial" charset="0"/>
                  <a:cs typeface="Arial" charset="0"/>
                </a:defRPr>
              </a:lvl1pPr>
              <a:lvl2pPr marL="27432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chemeClr val="bg2">
                    <a:lumMod val="50000"/>
                  </a:schemeClr>
                </a:buClr>
                <a:buSzPct val="70000"/>
                <a:buFont typeface="Wingdings" charset="2"/>
                <a:buNone/>
                <a:defRPr lang="en-US" sz="1600" b="0" i="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Univers LT Std 45 Light"/>
                </a:defRPr>
              </a:lvl2pPr>
              <a:lvl3pPr marL="54864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chemeClr val="bg2">
                    <a:lumMod val="50000"/>
                  </a:schemeClr>
                </a:buClr>
                <a:buSzPct val="70000"/>
                <a:buFont typeface="Wingdings" charset="2"/>
                <a:buNone/>
                <a:defRPr lang="en-US" sz="1400" b="0" i="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Univers LT Std 45 Light"/>
                </a:defRPr>
              </a:lvl3pPr>
              <a:lvl4pPr marL="73152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chemeClr val="bg2">
                    <a:lumMod val="50000"/>
                  </a:schemeClr>
                </a:buClr>
                <a:buSzPct val="70000"/>
                <a:buFont typeface="Wingdings" charset="2"/>
                <a:buNone/>
                <a:defRPr lang="en-US" sz="1200" b="0" i="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Univers LT Std 45 Light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None/>
                <a:defRPr sz="1600" b="0" i="0" kern="1200" baseline="0">
                  <a:solidFill>
                    <a:schemeClr val="bg2">
                      <a:lumMod val="25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400"/>
            </a:p>
          </p:txBody>
        </p:sp>
        <p:sp>
          <p:nvSpPr>
            <p:cNvPr id="13" name="Pie 12">
              <a:extLst>
                <a:ext uri="{FF2B5EF4-FFF2-40B4-BE49-F238E27FC236}">
                  <a16:creationId xmlns:a16="http://schemas.microsoft.com/office/drawing/2014/main" id="{AE8963BA-0EA5-FA49-8BB5-A893F8388ED7}"/>
                </a:ext>
              </a:extLst>
            </p:cNvPr>
            <p:cNvSpPr>
              <a:spLocks/>
            </p:cNvSpPr>
            <p:nvPr userDrawn="1"/>
          </p:nvSpPr>
          <p:spPr>
            <a:xfrm rot="10800000">
              <a:off x="8806591" y="1365249"/>
              <a:ext cx="1219200" cy="1219200"/>
            </a:xfrm>
            <a:prstGeom prst="pie">
              <a:avLst>
                <a:gd name="adj1" fmla="val 6048"/>
                <a:gd name="adj2" fmla="val 5412552"/>
              </a:avLst>
            </a:prstGeom>
            <a:solidFill>
              <a:schemeClr val="accent1"/>
            </a:solidFill>
            <a:ln w="127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133" err="1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pic>
        <p:nvPicPr>
          <p:cNvPr id="14" name="Image">
            <a:extLst>
              <a:ext uri="{FF2B5EF4-FFF2-40B4-BE49-F238E27FC236}">
                <a16:creationId xmlns:a16="http://schemas.microsoft.com/office/drawing/2014/main" id="{74D3EBEF-640D-C644-A7E0-6173546E813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C66D496-5E8F-7448-A37B-25D8A95A6AB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07043" y="1365250"/>
            <a:ext cx="6135147" cy="3311527"/>
          </a:xfrm>
        </p:spPr>
        <p:txBody>
          <a:bodyPr>
            <a:normAutofit/>
          </a:bodyPr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System Font Regular"/>
              <a:buNone/>
              <a:tabLst/>
              <a:defRPr sz="3600">
                <a:solidFill>
                  <a:schemeClr val="accent1"/>
                </a:solidFill>
                <a:latin typeface="+mj-lt"/>
              </a:defRPr>
            </a:lvl1pPr>
            <a:lvl2pPr marL="457189" indent="0">
              <a:buNone/>
              <a:defRPr sz="3600">
                <a:solidFill>
                  <a:schemeClr val="accent1"/>
                </a:solidFill>
                <a:latin typeface="+mj-lt"/>
              </a:defRPr>
            </a:lvl2pPr>
            <a:lvl3pPr marL="914377" indent="0">
              <a:buNone/>
              <a:defRPr sz="3600">
                <a:solidFill>
                  <a:schemeClr val="accent1"/>
                </a:solidFill>
                <a:latin typeface="+mj-lt"/>
              </a:defRPr>
            </a:lvl3pPr>
            <a:lvl4pPr marL="1371566" indent="0">
              <a:buNone/>
              <a:defRPr sz="3600">
                <a:solidFill>
                  <a:schemeClr val="accent1"/>
                </a:solidFill>
                <a:latin typeface="+mj-lt"/>
              </a:defRPr>
            </a:lvl4pPr>
            <a:lvl5pPr marL="1828754" indent="0">
              <a:buNone/>
              <a:defRPr sz="3600">
                <a:solidFill>
                  <a:schemeClr val="accent1"/>
                </a:solidFill>
                <a:latin typeface="+mj-lt"/>
              </a:defRPr>
            </a:lvl5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System Font Regular"/>
              <a:buNone/>
              <a:tabLst/>
              <a:defRPr/>
            </a:pPr>
            <a:r>
              <a:rPr lang="en-US"/>
              <a:t>Place your quote here. Place your quote here. Place your quote here. Place your quote here. Place your quote here.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8012DAF-9EA3-4547-9BA3-2C8F1C0A89B2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tx1"/>
                </a:solidFill>
              </a:rPr>
              <a:t>ni.com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32EFD1D-8E42-A841-97F5-B1D924625139}"/>
              </a:ext>
            </a:extLst>
          </p:cNvPr>
          <p:cNvSpPr/>
          <p:nvPr userDrawn="1"/>
        </p:nvSpPr>
        <p:spPr>
          <a:xfrm>
            <a:off x="10808209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48374781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671E1BBE-549D-EB40-9587-354C5AE738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993048" cy="6858000"/>
          </a:xfrm>
          <a:prstGeom prst="rect">
            <a:avLst/>
          </a:prstGeom>
        </p:spPr>
      </p:pic>
      <p:pic>
        <p:nvPicPr>
          <p:cNvPr id="4" name="Image">
            <a:extLst>
              <a:ext uri="{FF2B5EF4-FFF2-40B4-BE49-F238E27FC236}">
                <a16:creationId xmlns:a16="http://schemas.microsoft.com/office/drawing/2014/main" id="{30352262-1CDD-1243-9F07-434709A2FAC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14" name="Pie 13">
            <a:extLst>
              <a:ext uri="{FF2B5EF4-FFF2-40B4-BE49-F238E27FC236}">
                <a16:creationId xmlns:a16="http://schemas.microsoft.com/office/drawing/2014/main" id="{15C8A0BA-2CF9-E343-AFFB-D389F1CE58D2}"/>
              </a:ext>
            </a:extLst>
          </p:cNvPr>
          <p:cNvSpPr>
            <a:spLocks/>
          </p:cNvSpPr>
          <p:nvPr userDrawn="1"/>
        </p:nvSpPr>
        <p:spPr>
          <a:xfrm rot="10800000">
            <a:off x="1638506" y="1262368"/>
            <a:ext cx="1390263" cy="1382757"/>
          </a:xfrm>
          <a:prstGeom prst="pie">
            <a:avLst>
              <a:gd name="adj1" fmla="val 6048"/>
              <a:gd name="adj2" fmla="val 5412552"/>
            </a:avLst>
          </a:prstGeom>
          <a:solidFill>
            <a:schemeClr val="accent1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err="1">
              <a:solidFill>
                <a:schemeClr val="bg2">
                  <a:lumMod val="25000"/>
                </a:schemeClr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5E0E43A-5394-DA4A-8C5D-F871CCB68E67}"/>
              </a:ext>
            </a:extLst>
          </p:cNvPr>
          <p:cNvGrpSpPr/>
          <p:nvPr userDrawn="1"/>
        </p:nvGrpSpPr>
        <p:grpSpPr>
          <a:xfrm flipV="1">
            <a:off x="1631007" y="4378897"/>
            <a:ext cx="9579919" cy="1823467"/>
            <a:chOff x="254000" y="256470"/>
            <a:chExt cx="7566747" cy="1385888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B593FD3-9E1B-F349-94D5-222419C5834B}"/>
                </a:ext>
              </a:extLst>
            </p:cNvPr>
            <p:cNvGrpSpPr/>
            <p:nvPr/>
          </p:nvGrpSpPr>
          <p:grpSpPr>
            <a:xfrm flipH="1" flipV="1">
              <a:off x="254000" y="256470"/>
              <a:ext cx="2929038" cy="1385888"/>
              <a:chOff x="701574" y="3509965"/>
              <a:chExt cx="2929038" cy="1385888"/>
            </a:xfrm>
          </p:grpSpPr>
          <p:sp>
            <p:nvSpPr>
              <p:cNvPr id="18" name="Freeform 17">
                <a:extLst>
                  <a:ext uri="{FF2B5EF4-FFF2-40B4-BE49-F238E27FC236}">
                    <a16:creationId xmlns:a16="http://schemas.microsoft.com/office/drawing/2014/main" id="{B0A044B0-E8D5-9D4A-AC82-A85CEFD7EEF3}"/>
                  </a:ext>
                </a:extLst>
              </p:cNvPr>
              <p:cNvSpPr/>
              <p:nvPr/>
            </p:nvSpPr>
            <p:spPr>
              <a:xfrm rot="5400000">
                <a:off x="2245001" y="3510241"/>
                <a:ext cx="1385888" cy="1385335"/>
              </a:xfrm>
              <a:custGeom>
                <a:avLst/>
                <a:gdLst>
                  <a:gd name="connsiteX0" fmla="*/ 5285 w 1514204"/>
                  <a:gd name="connsiteY0" fmla="*/ 0 h 1513599"/>
                  <a:gd name="connsiteX1" fmla="*/ 1514204 w 1514204"/>
                  <a:gd name="connsiteY1" fmla="*/ 1509713 h 1513599"/>
                  <a:gd name="connsiteX2" fmla="*/ 1514008 w 1514204"/>
                  <a:gd name="connsiteY2" fmla="*/ 1513599 h 1513599"/>
                  <a:gd name="connsiteX3" fmla="*/ 0 w 1514204"/>
                  <a:gd name="connsiteY3" fmla="*/ 1513599 h 1513599"/>
                  <a:gd name="connsiteX4" fmla="*/ 0 w 1514204"/>
                  <a:gd name="connsiteY4" fmla="*/ 267 h 1513599"/>
                  <a:gd name="connsiteX0" fmla="*/ 0 w 1514204"/>
                  <a:gd name="connsiteY0" fmla="*/ 267 h 1543322"/>
                  <a:gd name="connsiteX1" fmla="*/ 5285 w 1514204"/>
                  <a:gd name="connsiteY1" fmla="*/ 0 h 1543322"/>
                  <a:gd name="connsiteX2" fmla="*/ 1514204 w 1514204"/>
                  <a:gd name="connsiteY2" fmla="*/ 1509713 h 1543322"/>
                  <a:gd name="connsiteX3" fmla="*/ 1514008 w 1514204"/>
                  <a:gd name="connsiteY3" fmla="*/ 1513599 h 1543322"/>
                  <a:gd name="connsiteX4" fmla="*/ 29723 w 1514204"/>
                  <a:gd name="connsiteY4" fmla="*/ 1543322 h 1543322"/>
                  <a:gd name="connsiteX0" fmla="*/ 0 w 1514204"/>
                  <a:gd name="connsiteY0" fmla="*/ 267 h 1513599"/>
                  <a:gd name="connsiteX1" fmla="*/ 5285 w 1514204"/>
                  <a:gd name="connsiteY1" fmla="*/ 0 h 1513599"/>
                  <a:gd name="connsiteX2" fmla="*/ 1514204 w 1514204"/>
                  <a:gd name="connsiteY2" fmla="*/ 1509713 h 1513599"/>
                  <a:gd name="connsiteX3" fmla="*/ 1514008 w 1514204"/>
                  <a:gd name="connsiteY3" fmla="*/ 1513599 h 1513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4204" h="1513599">
                    <a:moveTo>
                      <a:pt x="0" y="267"/>
                    </a:moveTo>
                    <a:lnTo>
                      <a:pt x="5285" y="0"/>
                    </a:lnTo>
                    <a:cubicBezTo>
                      <a:pt x="838638" y="0"/>
                      <a:pt x="1514204" y="675922"/>
                      <a:pt x="1514204" y="1509713"/>
                    </a:cubicBezTo>
                    <a:cubicBezTo>
                      <a:pt x="1514139" y="1511008"/>
                      <a:pt x="1514073" y="1512304"/>
                      <a:pt x="1514008" y="1513599"/>
                    </a:cubicBezTo>
                  </a:path>
                </a:pathLst>
              </a:custGeom>
              <a:noFill/>
              <a:ln w="19050">
                <a:solidFill>
                  <a:schemeClr val="accent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133" err="1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2D6175D9-FBED-2443-9E8D-A61ACAAA1DE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1574" y="4895853"/>
                <a:ext cx="1543703" cy="0"/>
              </a:xfrm>
              <a:prstGeom prst="line">
                <a:avLst/>
              </a:prstGeom>
              <a:ln w="19050">
                <a:solidFill>
                  <a:schemeClr val="accent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12AC657-5D35-324D-929D-C1B4056055F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83038" y="256470"/>
              <a:ext cx="4637709" cy="0"/>
            </a:xfrm>
            <a:prstGeom prst="line">
              <a:avLst/>
            </a:prstGeom>
            <a:noFill/>
            <a:ln w="19050" cap="flat">
              <a:solidFill>
                <a:schemeClr val="accent1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24" name="Text Placeholder 24">
            <a:extLst>
              <a:ext uri="{FF2B5EF4-FFF2-40B4-BE49-F238E27FC236}">
                <a16:creationId xmlns:a16="http://schemas.microsoft.com/office/drawing/2014/main" id="{096A1F0A-F20A-D94B-897C-B447A9C28B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12123" y="5211068"/>
            <a:ext cx="3098800" cy="232405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r"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  <a:lvl2pPr>
              <a:defRPr sz="1467">
                <a:latin typeface="+mn-lt"/>
              </a:defRPr>
            </a:lvl2pPr>
            <a:lvl3pPr>
              <a:defRPr sz="1467">
                <a:latin typeface="+mn-lt"/>
              </a:defRPr>
            </a:lvl3pPr>
            <a:lvl4pPr>
              <a:defRPr sz="1467">
                <a:latin typeface="+mn-lt"/>
              </a:defRPr>
            </a:lvl4pPr>
            <a:lvl5pPr>
              <a:defRPr sz="1467">
                <a:latin typeface="+mn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AEE9ADA4-2CC3-BD49-B051-97A41EDE525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12123" y="5492016"/>
            <a:ext cx="3098800" cy="517249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r">
              <a:buNone/>
              <a:defRPr sz="1200" b="0" i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>
              <a:defRPr sz="1467">
                <a:latin typeface="+mn-lt"/>
              </a:defRPr>
            </a:lvl2pPr>
            <a:lvl3pPr>
              <a:defRPr sz="1467">
                <a:latin typeface="+mn-lt"/>
              </a:defRPr>
            </a:lvl3pPr>
            <a:lvl4pPr>
              <a:defRPr sz="1467">
                <a:latin typeface="+mn-lt"/>
              </a:defRPr>
            </a:lvl4pPr>
            <a:lvl5pPr>
              <a:defRPr sz="1467">
                <a:latin typeface="+mn-lt"/>
              </a:defRPr>
            </a:lvl5pPr>
          </a:lstStyle>
          <a:p>
            <a:pPr lvl="0"/>
            <a:r>
              <a:rPr lang="en-US"/>
              <a:t>POSITION AND COMPANY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:a16="http://schemas.microsoft.com/office/drawing/2014/main" id="{B42648EC-34DF-934F-B8C9-CB9A1512377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32769" y="2171701"/>
            <a:ext cx="8878155" cy="2505075"/>
          </a:xfrm>
        </p:spPr>
        <p:txBody>
          <a:bodyPr>
            <a:normAutofit/>
          </a:bodyPr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System Font Regular"/>
              <a:buNone/>
              <a:tabLst/>
              <a:defRPr sz="3600">
                <a:solidFill>
                  <a:schemeClr val="accent1"/>
                </a:solidFill>
                <a:latin typeface="+mj-lt"/>
              </a:defRPr>
            </a:lvl1pPr>
            <a:lvl2pPr marL="457189" indent="0">
              <a:buNone/>
              <a:defRPr sz="3600">
                <a:solidFill>
                  <a:schemeClr val="accent1"/>
                </a:solidFill>
                <a:latin typeface="+mj-lt"/>
              </a:defRPr>
            </a:lvl2pPr>
            <a:lvl3pPr marL="914377" indent="0">
              <a:buNone/>
              <a:defRPr sz="3600">
                <a:solidFill>
                  <a:schemeClr val="accent1"/>
                </a:solidFill>
                <a:latin typeface="+mj-lt"/>
              </a:defRPr>
            </a:lvl3pPr>
            <a:lvl4pPr marL="1371566" indent="0">
              <a:buNone/>
              <a:defRPr sz="3600">
                <a:solidFill>
                  <a:schemeClr val="accent1"/>
                </a:solidFill>
                <a:latin typeface="+mj-lt"/>
              </a:defRPr>
            </a:lvl4pPr>
            <a:lvl5pPr marL="1828754" indent="0">
              <a:buNone/>
              <a:defRPr sz="3600">
                <a:solidFill>
                  <a:schemeClr val="accent1"/>
                </a:solidFill>
                <a:latin typeface="+mj-lt"/>
              </a:defRPr>
            </a:lvl5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System Font Regular"/>
              <a:buNone/>
              <a:tabLst/>
              <a:defRPr/>
            </a:pPr>
            <a:r>
              <a:rPr lang="en-US"/>
              <a:t>Place your quote here. Place your quote here. Place your quote here. Place your quote here. Place your quote here.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576BE02-1E55-E443-8255-58F64A03ADD4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D22C32D-E6E9-E04B-A428-081B21AA6306}"/>
              </a:ext>
            </a:extLst>
          </p:cNvPr>
          <p:cNvSpPr/>
          <p:nvPr userDrawn="1"/>
        </p:nvSpPr>
        <p:spPr>
          <a:xfrm>
            <a:off x="10808209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538192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Freeform 49">
            <a:extLst>
              <a:ext uri="{FF2B5EF4-FFF2-40B4-BE49-F238E27FC236}">
                <a16:creationId xmlns:a16="http://schemas.microsoft.com/office/drawing/2014/main" id="{E344299F-12BC-1547-BDC5-F557A00517A7}"/>
              </a:ext>
            </a:extLst>
          </p:cNvPr>
          <p:cNvSpPr/>
          <p:nvPr userDrawn="1"/>
        </p:nvSpPr>
        <p:spPr>
          <a:xfrm rot="10800000">
            <a:off x="9529729" y="-2"/>
            <a:ext cx="2667303" cy="2501012"/>
          </a:xfrm>
          <a:custGeom>
            <a:avLst/>
            <a:gdLst>
              <a:gd name="connsiteX0" fmla="*/ 2667303 w 2667303"/>
              <a:gd name="connsiteY0" fmla="*/ 2501012 h 2501012"/>
              <a:gd name="connsiteX1" fmla="*/ 0 w 2667303"/>
              <a:gd name="connsiteY1" fmla="*/ 2501012 h 2501012"/>
              <a:gd name="connsiteX2" fmla="*/ 0 w 2667303"/>
              <a:gd name="connsiteY2" fmla="*/ 0 h 2501012"/>
              <a:gd name="connsiteX3" fmla="*/ 1416797 w 2667303"/>
              <a:gd name="connsiteY3" fmla="*/ 0 h 2501012"/>
              <a:gd name="connsiteX4" fmla="*/ 2667303 w 2667303"/>
              <a:gd name="connsiteY4" fmla="*/ 1250506 h 2501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7303" h="2501012">
                <a:moveTo>
                  <a:pt x="2667303" y="2501012"/>
                </a:moveTo>
                <a:lnTo>
                  <a:pt x="0" y="2501012"/>
                </a:lnTo>
                <a:lnTo>
                  <a:pt x="0" y="0"/>
                </a:lnTo>
                <a:lnTo>
                  <a:pt x="1416797" y="0"/>
                </a:lnTo>
                <a:cubicBezTo>
                  <a:pt x="2107432" y="0"/>
                  <a:pt x="2667303" y="559871"/>
                  <a:pt x="2667303" y="1250506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err="1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0" name="Picture Placeholder 9">
            <a:extLst>
              <a:ext uri="{FF2B5EF4-FFF2-40B4-BE49-F238E27FC236}">
                <a16:creationId xmlns:a16="http://schemas.microsoft.com/office/drawing/2014/main" id="{483F1CBA-4D3F-7E4C-83C5-71000CB0CE9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815068" y="803448"/>
            <a:ext cx="1376933" cy="1697563"/>
          </a:xfrm>
          <a:noFill/>
        </p:spPr>
        <p:txBody>
          <a:bodyPr anchor="ctr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pic>
        <p:nvPicPr>
          <p:cNvPr id="3" name="Image">
            <a:extLst>
              <a:ext uri="{FF2B5EF4-FFF2-40B4-BE49-F238E27FC236}">
                <a16:creationId xmlns:a16="http://schemas.microsoft.com/office/drawing/2014/main" id="{E284B843-1859-6F4F-8EAF-FA806E62AA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1442" y="325440"/>
            <a:ext cx="652809" cy="43684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Text Placeholder 45">
            <a:extLst>
              <a:ext uri="{FF2B5EF4-FFF2-40B4-BE49-F238E27FC236}">
                <a16:creationId xmlns:a16="http://schemas.microsoft.com/office/drawing/2014/main" id="{6D46207A-DC03-E847-B760-9EB296AF0C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859722" y="327114"/>
            <a:ext cx="2007316" cy="240066"/>
          </a:xfrm>
          <a:prstGeom prst="rect">
            <a:avLst/>
          </a:prstGeom>
        </p:spPr>
        <p:txBody>
          <a:bodyPr lIns="36576" tIns="36576" rIns="36576" bIns="36576" anchor="ctr">
            <a:spAutoFit/>
          </a:bodyPr>
          <a:lstStyle>
            <a:lvl1pPr marL="0" indent="0" algn="l">
              <a:spcBef>
                <a:spcPts val="0"/>
              </a:spcBef>
              <a:buNone/>
              <a:defRPr sz="1200" b="1" i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1067">
                <a:latin typeface="+mj-lt"/>
              </a:defRPr>
            </a:lvl2pPr>
            <a:lvl3pPr>
              <a:defRPr sz="1067">
                <a:latin typeface="+mj-lt"/>
              </a:defRPr>
            </a:lvl3pPr>
            <a:lvl4pPr>
              <a:defRPr sz="1067">
                <a:latin typeface="+mj-lt"/>
              </a:defRPr>
            </a:lvl4pPr>
            <a:lvl5pPr>
              <a:defRPr sz="1067">
                <a:latin typeface="+mj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" name="Text Placeholder 45">
            <a:extLst>
              <a:ext uri="{FF2B5EF4-FFF2-40B4-BE49-F238E27FC236}">
                <a16:creationId xmlns:a16="http://schemas.microsoft.com/office/drawing/2014/main" id="{D29E2DFD-20EA-2E40-9743-EA82D393FAB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853245" y="580963"/>
            <a:ext cx="2007316" cy="212366"/>
          </a:xfrm>
          <a:prstGeom prst="rect">
            <a:avLst/>
          </a:prstGeom>
        </p:spPr>
        <p:txBody>
          <a:bodyPr lIns="36576" tIns="36576" rIns="36576" bIns="36576" anchor="t">
            <a:spAutoFit/>
          </a:bodyPr>
          <a:lstStyle>
            <a:lvl1pPr marL="0" indent="0" algn="l">
              <a:spcBef>
                <a:spcPts val="0"/>
              </a:spcBef>
              <a:buNone/>
              <a:defRPr sz="1000" b="0" i="0" spc="-40" baseline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>
              <a:defRPr sz="1067">
                <a:latin typeface="+mj-lt"/>
              </a:defRPr>
            </a:lvl2pPr>
            <a:lvl3pPr>
              <a:defRPr sz="1067">
                <a:latin typeface="+mj-lt"/>
              </a:defRPr>
            </a:lvl3pPr>
            <a:lvl4pPr>
              <a:defRPr sz="1067">
                <a:latin typeface="+mj-lt"/>
              </a:defRPr>
            </a:lvl4pPr>
            <a:lvl5pPr>
              <a:defRPr sz="1067">
                <a:latin typeface="+mj-lt"/>
              </a:defRPr>
            </a:lvl5pPr>
          </a:lstStyle>
          <a:p>
            <a:pPr lvl="0"/>
            <a:r>
              <a:rPr lang="en-US"/>
              <a:t>TITLE, DEPARTMENT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0E92EEE-1D6B-6942-A40D-CB52EB3A29EA}"/>
              </a:ext>
            </a:extLst>
          </p:cNvPr>
          <p:cNvGrpSpPr/>
          <p:nvPr userDrawn="1"/>
        </p:nvGrpSpPr>
        <p:grpSpPr>
          <a:xfrm>
            <a:off x="669614" y="663941"/>
            <a:ext cx="8529951" cy="5867035"/>
            <a:chOff x="253999" y="256470"/>
            <a:chExt cx="6791466" cy="473241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B0D981C-5031-9144-975D-129A14B56DE2}"/>
                </a:ext>
              </a:extLst>
            </p:cNvPr>
            <p:cNvGrpSpPr/>
            <p:nvPr/>
          </p:nvGrpSpPr>
          <p:grpSpPr>
            <a:xfrm flipH="1" flipV="1">
              <a:off x="253999" y="256470"/>
              <a:ext cx="2929039" cy="4732410"/>
              <a:chOff x="701574" y="163443"/>
              <a:chExt cx="2929039" cy="4732410"/>
            </a:xfrm>
          </p:grpSpPr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F392FA1C-15D9-4241-A8EC-54D5917CDE45}"/>
                  </a:ext>
                </a:extLst>
              </p:cNvPr>
              <p:cNvSpPr/>
              <p:nvPr/>
            </p:nvSpPr>
            <p:spPr>
              <a:xfrm rot="5400000">
                <a:off x="2245001" y="3510241"/>
                <a:ext cx="1385888" cy="1385335"/>
              </a:xfrm>
              <a:custGeom>
                <a:avLst/>
                <a:gdLst>
                  <a:gd name="connsiteX0" fmla="*/ 5285 w 1514204"/>
                  <a:gd name="connsiteY0" fmla="*/ 0 h 1513599"/>
                  <a:gd name="connsiteX1" fmla="*/ 1514204 w 1514204"/>
                  <a:gd name="connsiteY1" fmla="*/ 1509713 h 1513599"/>
                  <a:gd name="connsiteX2" fmla="*/ 1514008 w 1514204"/>
                  <a:gd name="connsiteY2" fmla="*/ 1513599 h 1513599"/>
                  <a:gd name="connsiteX3" fmla="*/ 0 w 1514204"/>
                  <a:gd name="connsiteY3" fmla="*/ 1513599 h 1513599"/>
                  <a:gd name="connsiteX4" fmla="*/ 0 w 1514204"/>
                  <a:gd name="connsiteY4" fmla="*/ 267 h 1513599"/>
                  <a:gd name="connsiteX0" fmla="*/ 0 w 1514204"/>
                  <a:gd name="connsiteY0" fmla="*/ 267 h 1543322"/>
                  <a:gd name="connsiteX1" fmla="*/ 5285 w 1514204"/>
                  <a:gd name="connsiteY1" fmla="*/ 0 h 1543322"/>
                  <a:gd name="connsiteX2" fmla="*/ 1514204 w 1514204"/>
                  <a:gd name="connsiteY2" fmla="*/ 1509713 h 1543322"/>
                  <a:gd name="connsiteX3" fmla="*/ 1514008 w 1514204"/>
                  <a:gd name="connsiteY3" fmla="*/ 1513599 h 1543322"/>
                  <a:gd name="connsiteX4" fmla="*/ 29723 w 1514204"/>
                  <a:gd name="connsiteY4" fmla="*/ 1543322 h 1543322"/>
                  <a:gd name="connsiteX0" fmla="*/ 0 w 1514204"/>
                  <a:gd name="connsiteY0" fmla="*/ 267 h 1513599"/>
                  <a:gd name="connsiteX1" fmla="*/ 5285 w 1514204"/>
                  <a:gd name="connsiteY1" fmla="*/ 0 h 1513599"/>
                  <a:gd name="connsiteX2" fmla="*/ 1514204 w 1514204"/>
                  <a:gd name="connsiteY2" fmla="*/ 1509713 h 1513599"/>
                  <a:gd name="connsiteX3" fmla="*/ 1514008 w 1514204"/>
                  <a:gd name="connsiteY3" fmla="*/ 1513599 h 1513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4204" h="1513599">
                    <a:moveTo>
                      <a:pt x="0" y="267"/>
                    </a:moveTo>
                    <a:lnTo>
                      <a:pt x="5285" y="0"/>
                    </a:lnTo>
                    <a:cubicBezTo>
                      <a:pt x="838638" y="0"/>
                      <a:pt x="1514204" y="675922"/>
                      <a:pt x="1514204" y="1509713"/>
                    </a:cubicBezTo>
                    <a:cubicBezTo>
                      <a:pt x="1514139" y="1511008"/>
                      <a:pt x="1514073" y="1512304"/>
                      <a:pt x="1514008" y="1513599"/>
                    </a:cubicBezTo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133" err="1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15FC3511-F4BA-6149-A270-2727EAF522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630613" y="163443"/>
                <a:ext cx="0" cy="3346522"/>
              </a:xfrm>
              <a:prstGeom prst="line">
                <a:avLst/>
              </a:prstGeom>
              <a:ln w="12700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67467E39-85C7-774D-9A19-48CB95D6680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1574" y="4895853"/>
                <a:ext cx="1543703" cy="0"/>
              </a:xfrm>
              <a:prstGeom prst="line">
                <a:avLst/>
              </a:prstGeom>
              <a:ln w="12700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7AC0709-49BD-DA45-86B6-90EBE9FF0195}"/>
                </a:ext>
              </a:extLst>
            </p:cNvPr>
            <p:cNvCxnSpPr>
              <a:cxnSpLocks/>
            </p:cNvCxnSpPr>
            <p:nvPr/>
          </p:nvCxnSpPr>
          <p:spPr>
            <a:xfrm>
              <a:off x="3183038" y="256470"/>
              <a:ext cx="3862427" cy="0"/>
            </a:xfrm>
            <a:prstGeom prst="line">
              <a:avLst/>
            </a:prstGeom>
            <a:noFill/>
            <a:ln w="12700" cap="flat">
              <a:solidFill>
                <a:schemeClr val="tx1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8897B122-6C05-F946-A097-72528673519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67001" y="762279"/>
            <a:ext cx="6532563" cy="258532"/>
          </a:xfrm>
        </p:spPr>
        <p:txBody>
          <a:bodyPr wrap="square" anchor="t">
            <a:spAutoFit/>
          </a:bodyPr>
          <a:lstStyle>
            <a:lvl1pPr marL="0" indent="0" algn="r">
              <a:buNone/>
              <a:defRPr sz="12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31" name="Picture Placeholder 100">
            <a:extLst>
              <a:ext uri="{FF2B5EF4-FFF2-40B4-BE49-F238E27FC236}">
                <a16:creationId xmlns:a16="http://schemas.microsoft.com/office/drawing/2014/main" id="{FB479F89-5604-FC4A-A37A-195245BD7A6C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7016751" y="1511687"/>
            <a:ext cx="739972" cy="987552"/>
          </a:xfrm>
          <a:custGeom>
            <a:avLst/>
            <a:gdLst>
              <a:gd name="connsiteX0" fmla="*/ 0 w 554979"/>
              <a:gd name="connsiteY0" fmla="*/ 0 h 731520"/>
              <a:gd name="connsiteX1" fmla="*/ 277490 w 554979"/>
              <a:gd name="connsiteY1" fmla="*/ 0 h 731520"/>
              <a:gd name="connsiteX2" fmla="*/ 549343 w 554979"/>
              <a:gd name="connsiteY2" fmla="*/ 221566 h 731520"/>
              <a:gd name="connsiteX3" fmla="*/ 554979 w 554979"/>
              <a:gd name="connsiteY3" fmla="*/ 277480 h 731520"/>
              <a:gd name="connsiteX4" fmla="*/ 554979 w 554979"/>
              <a:gd name="connsiteY4" fmla="*/ 731520 h 731520"/>
              <a:gd name="connsiteX5" fmla="*/ 0 w 554979"/>
              <a:gd name="connsiteY5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979" h="731520">
                <a:moveTo>
                  <a:pt x="0" y="0"/>
                </a:moveTo>
                <a:lnTo>
                  <a:pt x="277490" y="0"/>
                </a:lnTo>
                <a:cubicBezTo>
                  <a:pt x="411587" y="0"/>
                  <a:pt x="523468" y="95119"/>
                  <a:pt x="549343" y="221566"/>
                </a:cubicBezTo>
                <a:lnTo>
                  <a:pt x="554979" y="277480"/>
                </a:lnTo>
                <a:lnTo>
                  <a:pt x="554979" y="731520"/>
                </a:lnTo>
                <a:lnTo>
                  <a:pt x="0" y="73152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15EA144-630D-1F49-B2D3-D73990125947}"/>
              </a:ext>
            </a:extLst>
          </p:cNvPr>
          <p:cNvSpPr>
            <a:spLocks noGrp="1"/>
          </p:cNvSpPr>
          <p:nvPr>
            <p:ph type="body" sz="quarter" idx="67"/>
          </p:nvPr>
        </p:nvSpPr>
        <p:spPr>
          <a:xfrm>
            <a:off x="5170251" y="1510811"/>
            <a:ext cx="1846500" cy="994032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133">
                <a:solidFill>
                  <a:schemeClr val="bg2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DF975D1C-7798-8A46-BF16-8A97DD94F76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5221" y="1507573"/>
            <a:ext cx="1846499" cy="361289"/>
          </a:xfrm>
        </p:spPr>
        <p:txBody>
          <a:bodyPr wrap="square" lIns="91440" rIns="91440">
            <a:noAutofit/>
          </a:bodyPr>
          <a:lstStyle>
            <a:lvl1pPr marL="0" indent="0" algn="r">
              <a:buNone/>
              <a:defRPr sz="1200" b="1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34E90685-47F7-7C4B-8D5C-B7C05A6E665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5165221" y="1876959"/>
            <a:ext cx="1846499" cy="627884"/>
          </a:xfrm>
        </p:spPr>
        <p:txBody>
          <a:bodyPr wrap="square" lIns="91440" rIns="91440">
            <a:noAutofit/>
          </a:bodyPr>
          <a:lstStyle>
            <a:lvl1pPr marL="0" indent="0" algn="r">
              <a:buNone/>
              <a:defRPr sz="1000" b="0"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TITLE, DEPARTMENT</a:t>
            </a:r>
          </a:p>
        </p:txBody>
      </p:sp>
      <p:sp>
        <p:nvSpPr>
          <p:cNvPr id="51" name="Picture Placeholder 100">
            <a:extLst>
              <a:ext uri="{FF2B5EF4-FFF2-40B4-BE49-F238E27FC236}">
                <a16:creationId xmlns:a16="http://schemas.microsoft.com/office/drawing/2014/main" id="{D0ABC9F0-3805-B74A-B680-0D40B722EC6B}"/>
              </a:ext>
            </a:extLst>
          </p:cNvPr>
          <p:cNvSpPr>
            <a:spLocks noGrp="1"/>
          </p:cNvSpPr>
          <p:nvPr>
            <p:ph type="pic" sz="quarter" idx="68" hasCustomPrompt="1"/>
          </p:nvPr>
        </p:nvSpPr>
        <p:spPr>
          <a:xfrm>
            <a:off x="7016751" y="3099924"/>
            <a:ext cx="739972" cy="987552"/>
          </a:xfrm>
          <a:custGeom>
            <a:avLst/>
            <a:gdLst>
              <a:gd name="connsiteX0" fmla="*/ 0 w 554979"/>
              <a:gd name="connsiteY0" fmla="*/ 0 h 731520"/>
              <a:gd name="connsiteX1" fmla="*/ 277490 w 554979"/>
              <a:gd name="connsiteY1" fmla="*/ 0 h 731520"/>
              <a:gd name="connsiteX2" fmla="*/ 549343 w 554979"/>
              <a:gd name="connsiteY2" fmla="*/ 221566 h 731520"/>
              <a:gd name="connsiteX3" fmla="*/ 554979 w 554979"/>
              <a:gd name="connsiteY3" fmla="*/ 277480 h 731520"/>
              <a:gd name="connsiteX4" fmla="*/ 554979 w 554979"/>
              <a:gd name="connsiteY4" fmla="*/ 731520 h 731520"/>
              <a:gd name="connsiteX5" fmla="*/ 0 w 554979"/>
              <a:gd name="connsiteY5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979" h="731520">
                <a:moveTo>
                  <a:pt x="0" y="0"/>
                </a:moveTo>
                <a:lnTo>
                  <a:pt x="277490" y="0"/>
                </a:lnTo>
                <a:cubicBezTo>
                  <a:pt x="411587" y="0"/>
                  <a:pt x="523468" y="95119"/>
                  <a:pt x="549343" y="221566"/>
                </a:cubicBezTo>
                <a:lnTo>
                  <a:pt x="554979" y="277480"/>
                </a:lnTo>
                <a:lnTo>
                  <a:pt x="554979" y="731520"/>
                </a:lnTo>
                <a:lnTo>
                  <a:pt x="0" y="73152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64" name="Text Placeholder 15">
            <a:extLst>
              <a:ext uri="{FF2B5EF4-FFF2-40B4-BE49-F238E27FC236}">
                <a16:creationId xmlns:a16="http://schemas.microsoft.com/office/drawing/2014/main" id="{0222B0D4-5482-FF4C-990B-924EB3334C23}"/>
              </a:ext>
            </a:extLst>
          </p:cNvPr>
          <p:cNvSpPr>
            <a:spLocks noGrp="1"/>
          </p:cNvSpPr>
          <p:nvPr>
            <p:ph type="body" sz="quarter" idx="69"/>
          </p:nvPr>
        </p:nvSpPr>
        <p:spPr>
          <a:xfrm>
            <a:off x="5170251" y="3099049"/>
            <a:ext cx="1846500" cy="994032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133">
                <a:solidFill>
                  <a:schemeClr val="bg2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65" name="Text Placeholder 28">
            <a:extLst>
              <a:ext uri="{FF2B5EF4-FFF2-40B4-BE49-F238E27FC236}">
                <a16:creationId xmlns:a16="http://schemas.microsoft.com/office/drawing/2014/main" id="{24997283-5876-3444-9DCF-875722DD6DE5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5165221" y="3095810"/>
            <a:ext cx="1846499" cy="361289"/>
          </a:xfrm>
        </p:spPr>
        <p:txBody>
          <a:bodyPr wrap="square" lIns="91440" rIns="91440">
            <a:noAutofit/>
          </a:bodyPr>
          <a:lstStyle>
            <a:lvl1pPr marL="0" indent="0" algn="r">
              <a:buNone/>
              <a:defRPr sz="1200" b="1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66" name="Text Placeholder 28">
            <a:extLst>
              <a:ext uri="{FF2B5EF4-FFF2-40B4-BE49-F238E27FC236}">
                <a16:creationId xmlns:a16="http://schemas.microsoft.com/office/drawing/2014/main" id="{57749893-6564-4445-AF68-ACDEFE76F687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5165221" y="3465198"/>
            <a:ext cx="1846499" cy="627884"/>
          </a:xfrm>
        </p:spPr>
        <p:txBody>
          <a:bodyPr wrap="square" lIns="91440" rIns="91440">
            <a:noAutofit/>
          </a:bodyPr>
          <a:lstStyle>
            <a:lvl1pPr marL="0" indent="0" algn="r">
              <a:buNone/>
              <a:defRPr sz="1000" b="0"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TITLE, DEPARTMENT</a:t>
            </a:r>
          </a:p>
        </p:txBody>
      </p:sp>
      <p:sp>
        <p:nvSpPr>
          <p:cNvPr id="67" name="Picture Placeholder 100">
            <a:extLst>
              <a:ext uri="{FF2B5EF4-FFF2-40B4-BE49-F238E27FC236}">
                <a16:creationId xmlns:a16="http://schemas.microsoft.com/office/drawing/2014/main" id="{957D14CF-1ECB-2841-A671-FEE1CD2DDF4F}"/>
              </a:ext>
            </a:extLst>
          </p:cNvPr>
          <p:cNvSpPr>
            <a:spLocks noGrp="1"/>
          </p:cNvSpPr>
          <p:nvPr>
            <p:ph type="pic" sz="quarter" idx="72" hasCustomPrompt="1"/>
          </p:nvPr>
        </p:nvSpPr>
        <p:spPr>
          <a:xfrm>
            <a:off x="7016751" y="4682557"/>
            <a:ext cx="739972" cy="987552"/>
          </a:xfrm>
          <a:custGeom>
            <a:avLst/>
            <a:gdLst>
              <a:gd name="connsiteX0" fmla="*/ 0 w 554979"/>
              <a:gd name="connsiteY0" fmla="*/ 0 h 731520"/>
              <a:gd name="connsiteX1" fmla="*/ 277490 w 554979"/>
              <a:gd name="connsiteY1" fmla="*/ 0 h 731520"/>
              <a:gd name="connsiteX2" fmla="*/ 549343 w 554979"/>
              <a:gd name="connsiteY2" fmla="*/ 221566 h 731520"/>
              <a:gd name="connsiteX3" fmla="*/ 554979 w 554979"/>
              <a:gd name="connsiteY3" fmla="*/ 277480 h 731520"/>
              <a:gd name="connsiteX4" fmla="*/ 554979 w 554979"/>
              <a:gd name="connsiteY4" fmla="*/ 731520 h 731520"/>
              <a:gd name="connsiteX5" fmla="*/ 0 w 554979"/>
              <a:gd name="connsiteY5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979" h="731520">
                <a:moveTo>
                  <a:pt x="0" y="0"/>
                </a:moveTo>
                <a:lnTo>
                  <a:pt x="277490" y="0"/>
                </a:lnTo>
                <a:cubicBezTo>
                  <a:pt x="411587" y="0"/>
                  <a:pt x="523468" y="95119"/>
                  <a:pt x="549343" y="221566"/>
                </a:cubicBezTo>
                <a:lnTo>
                  <a:pt x="554979" y="277480"/>
                </a:lnTo>
                <a:lnTo>
                  <a:pt x="554979" y="731520"/>
                </a:lnTo>
                <a:lnTo>
                  <a:pt x="0" y="73152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68" name="Text Placeholder 15">
            <a:extLst>
              <a:ext uri="{FF2B5EF4-FFF2-40B4-BE49-F238E27FC236}">
                <a16:creationId xmlns:a16="http://schemas.microsoft.com/office/drawing/2014/main" id="{EAABC2A9-E6FA-444D-A787-52A839B3B9BF}"/>
              </a:ext>
            </a:extLst>
          </p:cNvPr>
          <p:cNvSpPr>
            <a:spLocks noGrp="1"/>
          </p:cNvSpPr>
          <p:nvPr>
            <p:ph type="body" sz="quarter" idx="73"/>
          </p:nvPr>
        </p:nvSpPr>
        <p:spPr>
          <a:xfrm>
            <a:off x="5170251" y="4681683"/>
            <a:ext cx="1846500" cy="994032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133">
                <a:solidFill>
                  <a:schemeClr val="bg2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69" name="Text Placeholder 28">
            <a:extLst>
              <a:ext uri="{FF2B5EF4-FFF2-40B4-BE49-F238E27FC236}">
                <a16:creationId xmlns:a16="http://schemas.microsoft.com/office/drawing/2014/main" id="{66D31BEC-2D00-F445-9EA4-AB9932E17B31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5165221" y="4678444"/>
            <a:ext cx="1846499" cy="361289"/>
          </a:xfrm>
        </p:spPr>
        <p:txBody>
          <a:bodyPr wrap="square" lIns="91440" rIns="91440">
            <a:noAutofit/>
          </a:bodyPr>
          <a:lstStyle>
            <a:lvl1pPr marL="0" indent="0" algn="r">
              <a:buNone/>
              <a:defRPr sz="1200" b="1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0" name="Text Placeholder 28">
            <a:extLst>
              <a:ext uri="{FF2B5EF4-FFF2-40B4-BE49-F238E27FC236}">
                <a16:creationId xmlns:a16="http://schemas.microsoft.com/office/drawing/2014/main" id="{3A8939A9-116E-1544-A6CC-5F476D81F893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5165221" y="5047830"/>
            <a:ext cx="1846499" cy="627884"/>
          </a:xfrm>
        </p:spPr>
        <p:txBody>
          <a:bodyPr wrap="square" lIns="91440" rIns="91440">
            <a:noAutofit/>
          </a:bodyPr>
          <a:lstStyle>
            <a:lvl1pPr marL="0" indent="0" algn="r">
              <a:buNone/>
              <a:defRPr sz="1000" b="0"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TITLE, DEPARTMENT</a:t>
            </a:r>
          </a:p>
        </p:txBody>
      </p:sp>
      <p:sp>
        <p:nvSpPr>
          <p:cNvPr id="71" name="Picture Placeholder 100">
            <a:extLst>
              <a:ext uri="{FF2B5EF4-FFF2-40B4-BE49-F238E27FC236}">
                <a16:creationId xmlns:a16="http://schemas.microsoft.com/office/drawing/2014/main" id="{8E7AC34A-4D67-7F4D-8839-DE24402ADA4E}"/>
              </a:ext>
            </a:extLst>
          </p:cNvPr>
          <p:cNvSpPr>
            <a:spLocks noGrp="1"/>
          </p:cNvSpPr>
          <p:nvPr>
            <p:ph type="pic" sz="quarter" idx="76" hasCustomPrompt="1"/>
          </p:nvPr>
        </p:nvSpPr>
        <p:spPr>
          <a:xfrm>
            <a:off x="10788001" y="3099924"/>
            <a:ext cx="739972" cy="987552"/>
          </a:xfrm>
          <a:custGeom>
            <a:avLst/>
            <a:gdLst>
              <a:gd name="connsiteX0" fmla="*/ 0 w 554979"/>
              <a:gd name="connsiteY0" fmla="*/ 0 h 731520"/>
              <a:gd name="connsiteX1" fmla="*/ 277490 w 554979"/>
              <a:gd name="connsiteY1" fmla="*/ 0 h 731520"/>
              <a:gd name="connsiteX2" fmla="*/ 549343 w 554979"/>
              <a:gd name="connsiteY2" fmla="*/ 221566 h 731520"/>
              <a:gd name="connsiteX3" fmla="*/ 554979 w 554979"/>
              <a:gd name="connsiteY3" fmla="*/ 277480 h 731520"/>
              <a:gd name="connsiteX4" fmla="*/ 554979 w 554979"/>
              <a:gd name="connsiteY4" fmla="*/ 731520 h 731520"/>
              <a:gd name="connsiteX5" fmla="*/ 0 w 554979"/>
              <a:gd name="connsiteY5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979" h="731520">
                <a:moveTo>
                  <a:pt x="0" y="0"/>
                </a:moveTo>
                <a:lnTo>
                  <a:pt x="277490" y="0"/>
                </a:lnTo>
                <a:cubicBezTo>
                  <a:pt x="411587" y="0"/>
                  <a:pt x="523468" y="95119"/>
                  <a:pt x="549343" y="221566"/>
                </a:cubicBezTo>
                <a:lnTo>
                  <a:pt x="554979" y="277480"/>
                </a:lnTo>
                <a:lnTo>
                  <a:pt x="554979" y="731520"/>
                </a:lnTo>
                <a:lnTo>
                  <a:pt x="0" y="73152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72" name="Text Placeholder 15">
            <a:extLst>
              <a:ext uri="{FF2B5EF4-FFF2-40B4-BE49-F238E27FC236}">
                <a16:creationId xmlns:a16="http://schemas.microsoft.com/office/drawing/2014/main" id="{4E94D316-8B96-4F4B-AEAB-5CA83AB8DDE2}"/>
              </a:ext>
            </a:extLst>
          </p:cNvPr>
          <p:cNvSpPr>
            <a:spLocks noGrp="1"/>
          </p:cNvSpPr>
          <p:nvPr>
            <p:ph type="body" sz="quarter" idx="77"/>
          </p:nvPr>
        </p:nvSpPr>
        <p:spPr>
          <a:xfrm>
            <a:off x="8941502" y="3099049"/>
            <a:ext cx="1846500" cy="994032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133">
                <a:solidFill>
                  <a:schemeClr val="bg2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73" name="Text Placeholder 28">
            <a:extLst>
              <a:ext uri="{FF2B5EF4-FFF2-40B4-BE49-F238E27FC236}">
                <a16:creationId xmlns:a16="http://schemas.microsoft.com/office/drawing/2014/main" id="{B89C62B1-779B-C14B-8C0E-36E313070A41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8936472" y="3095810"/>
            <a:ext cx="1846499" cy="361289"/>
          </a:xfrm>
        </p:spPr>
        <p:txBody>
          <a:bodyPr wrap="square" lIns="91440" rIns="91440">
            <a:noAutofit/>
          </a:bodyPr>
          <a:lstStyle>
            <a:lvl1pPr marL="0" indent="0" algn="r">
              <a:buNone/>
              <a:defRPr sz="1200" b="1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4" name="Text Placeholder 28">
            <a:extLst>
              <a:ext uri="{FF2B5EF4-FFF2-40B4-BE49-F238E27FC236}">
                <a16:creationId xmlns:a16="http://schemas.microsoft.com/office/drawing/2014/main" id="{33C79830-74BE-624E-A79B-67D4A8FD7D57}"/>
              </a:ext>
            </a:extLst>
          </p:cNvPr>
          <p:cNvSpPr>
            <a:spLocks noGrp="1"/>
          </p:cNvSpPr>
          <p:nvPr>
            <p:ph type="body" sz="quarter" idx="79" hasCustomPrompt="1"/>
          </p:nvPr>
        </p:nvSpPr>
        <p:spPr>
          <a:xfrm>
            <a:off x="8936472" y="3465198"/>
            <a:ext cx="1846499" cy="627884"/>
          </a:xfrm>
        </p:spPr>
        <p:txBody>
          <a:bodyPr wrap="square" lIns="91440" rIns="91440">
            <a:noAutofit/>
          </a:bodyPr>
          <a:lstStyle>
            <a:lvl1pPr marL="0" indent="0" algn="r">
              <a:buNone/>
              <a:defRPr sz="1000" b="0"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TITLE, DEPARTMENT</a:t>
            </a:r>
          </a:p>
        </p:txBody>
      </p:sp>
      <p:sp>
        <p:nvSpPr>
          <p:cNvPr id="75" name="Picture Placeholder 100">
            <a:extLst>
              <a:ext uri="{FF2B5EF4-FFF2-40B4-BE49-F238E27FC236}">
                <a16:creationId xmlns:a16="http://schemas.microsoft.com/office/drawing/2014/main" id="{BAB45949-1730-B947-8C36-50C0A7B858A7}"/>
              </a:ext>
            </a:extLst>
          </p:cNvPr>
          <p:cNvSpPr>
            <a:spLocks noGrp="1"/>
          </p:cNvSpPr>
          <p:nvPr>
            <p:ph type="pic" sz="quarter" idx="80" hasCustomPrompt="1"/>
          </p:nvPr>
        </p:nvSpPr>
        <p:spPr>
          <a:xfrm>
            <a:off x="10788001" y="4682557"/>
            <a:ext cx="739972" cy="987552"/>
          </a:xfrm>
          <a:custGeom>
            <a:avLst/>
            <a:gdLst>
              <a:gd name="connsiteX0" fmla="*/ 0 w 554979"/>
              <a:gd name="connsiteY0" fmla="*/ 0 h 731520"/>
              <a:gd name="connsiteX1" fmla="*/ 277490 w 554979"/>
              <a:gd name="connsiteY1" fmla="*/ 0 h 731520"/>
              <a:gd name="connsiteX2" fmla="*/ 549343 w 554979"/>
              <a:gd name="connsiteY2" fmla="*/ 221566 h 731520"/>
              <a:gd name="connsiteX3" fmla="*/ 554979 w 554979"/>
              <a:gd name="connsiteY3" fmla="*/ 277480 h 731520"/>
              <a:gd name="connsiteX4" fmla="*/ 554979 w 554979"/>
              <a:gd name="connsiteY4" fmla="*/ 731520 h 731520"/>
              <a:gd name="connsiteX5" fmla="*/ 0 w 554979"/>
              <a:gd name="connsiteY5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979" h="731520">
                <a:moveTo>
                  <a:pt x="0" y="0"/>
                </a:moveTo>
                <a:lnTo>
                  <a:pt x="277490" y="0"/>
                </a:lnTo>
                <a:cubicBezTo>
                  <a:pt x="411587" y="0"/>
                  <a:pt x="523468" y="95119"/>
                  <a:pt x="549343" y="221566"/>
                </a:cubicBezTo>
                <a:lnTo>
                  <a:pt x="554979" y="277480"/>
                </a:lnTo>
                <a:lnTo>
                  <a:pt x="554979" y="731520"/>
                </a:lnTo>
                <a:lnTo>
                  <a:pt x="0" y="73152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76" name="Text Placeholder 15">
            <a:extLst>
              <a:ext uri="{FF2B5EF4-FFF2-40B4-BE49-F238E27FC236}">
                <a16:creationId xmlns:a16="http://schemas.microsoft.com/office/drawing/2014/main" id="{157A748C-EC42-544E-B833-4051AA8ECFDA}"/>
              </a:ext>
            </a:extLst>
          </p:cNvPr>
          <p:cNvSpPr>
            <a:spLocks noGrp="1"/>
          </p:cNvSpPr>
          <p:nvPr>
            <p:ph type="body" sz="quarter" idx="81"/>
          </p:nvPr>
        </p:nvSpPr>
        <p:spPr>
          <a:xfrm>
            <a:off x="8941502" y="4681683"/>
            <a:ext cx="1846500" cy="994032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133">
                <a:solidFill>
                  <a:schemeClr val="bg2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77" name="Text Placeholder 28">
            <a:extLst>
              <a:ext uri="{FF2B5EF4-FFF2-40B4-BE49-F238E27FC236}">
                <a16:creationId xmlns:a16="http://schemas.microsoft.com/office/drawing/2014/main" id="{4D78B54C-A3AB-DA48-BC32-D7272F818360}"/>
              </a:ext>
            </a:extLst>
          </p:cNvPr>
          <p:cNvSpPr>
            <a:spLocks noGrp="1"/>
          </p:cNvSpPr>
          <p:nvPr>
            <p:ph type="body" sz="quarter" idx="82" hasCustomPrompt="1"/>
          </p:nvPr>
        </p:nvSpPr>
        <p:spPr>
          <a:xfrm>
            <a:off x="8936472" y="4678444"/>
            <a:ext cx="1846499" cy="361289"/>
          </a:xfrm>
        </p:spPr>
        <p:txBody>
          <a:bodyPr wrap="square" lIns="91440" rIns="91440">
            <a:noAutofit/>
          </a:bodyPr>
          <a:lstStyle>
            <a:lvl1pPr marL="0" indent="0" algn="r">
              <a:buNone/>
              <a:defRPr sz="1200" b="1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8" name="Text Placeholder 28">
            <a:extLst>
              <a:ext uri="{FF2B5EF4-FFF2-40B4-BE49-F238E27FC236}">
                <a16:creationId xmlns:a16="http://schemas.microsoft.com/office/drawing/2014/main" id="{827427D5-4C8D-B949-8C05-295E3983069D}"/>
              </a:ext>
            </a:extLst>
          </p:cNvPr>
          <p:cNvSpPr>
            <a:spLocks noGrp="1"/>
          </p:cNvSpPr>
          <p:nvPr>
            <p:ph type="body" sz="quarter" idx="83" hasCustomPrompt="1"/>
          </p:nvPr>
        </p:nvSpPr>
        <p:spPr>
          <a:xfrm>
            <a:off x="8936472" y="5047830"/>
            <a:ext cx="1846499" cy="627884"/>
          </a:xfrm>
        </p:spPr>
        <p:txBody>
          <a:bodyPr wrap="square" lIns="91440" rIns="91440">
            <a:noAutofit/>
          </a:bodyPr>
          <a:lstStyle>
            <a:lvl1pPr marL="0" indent="0" algn="r">
              <a:buNone/>
              <a:defRPr sz="1000" b="0"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TITLE, DEPARTMENT</a:t>
            </a:r>
          </a:p>
        </p:txBody>
      </p:sp>
      <p:sp>
        <p:nvSpPr>
          <p:cNvPr id="79" name="Picture Placeholder 100">
            <a:extLst>
              <a:ext uri="{FF2B5EF4-FFF2-40B4-BE49-F238E27FC236}">
                <a16:creationId xmlns:a16="http://schemas.microsoft.com/office/drawing/2014/main" id="{AA1E6A30-2F97-594C-8A5D-61954DC59C4C}"/>
              </a:ext>
            </a:extLst>
          </p:cNvPr>
          <p:cNvSpPr>
            <a:spLocks noGrp="1"/>
          </p:cNvSpPr>
          <p:nvPr>
            <p:ph type="pic" sz="quarter" idx="84" hasCustomPrompt="1"/>
          </p:nvPr>
        </p:nvSpPr>
        <p:spPr>
          <a:xfrm>
            <a:off x="3240471" y="3099924"/>
            <a:ext cx="739972" cy="987552"/>
          </a:xfrm>
          <a:custGeom>
            <a:avLst/>
            <a:gdLst>
              <a:gd name="connsiteX0" fmla="*/ 0 w 554979"/>
              <a:gd name="connsiteY0" fmla="*/ 0 h 731520"/>
              <a:gd name="connsiteX1" fmla="*/ 277490 w 554979"/>
              <a:gd name="connsiteY1" fmla="*/ 0 h 731520"/>
              <a:gd name="connsiteX2" fmla="*/ 549343 w 554979"/>
              <a:gd name="connsiteY2" fmla="*/ 221566 h 731520"/>
              <a:gd name="connsiteX3" fmla="*/ 554979 w 554979"/>
              <a:gd name="connsiteY3" fmla="*/ 277480 h 731520"/>
              <a:gd name="connsiteX4" fmla="*/ 554979 w 554979"/>
              <a:gd name="connsiteY4" fmla="*/ 731520 h 731520"/>
              <a:gd name="connsiteX5" fmla="*/ 0 w 554979"/>
              <a:gd name="connsiteY5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979" h="731520">
                <a:moveTo>
                  <a:pt x="0" y="0"/>
                </a:moveTo>
                <a:lnTo>
                  <a:pt x="277490" y="0"/>
                </a:lnTo>
                <a:cubicBezTo>
                  <a:pt x="411587" y="0"/>
                  <a:pt x="523468" y="95119"/>
                  <a:pt x="549343" y="221566"/>
                </a:cubicBezTo>
                <a:lnTo>
                  <a:pt x="554979" y="277480"/>
                </a:lnTo>
                <a:lnTo>
                  <a:pt x="554979" y="731520"/>
                </a:lnTo>
                <a:lnTo>
                  <a:pt x="0" y="73152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80" name="Text Placeholder 15">
            <a:extLst>
              <a:ext uri="{FF2B5EF4-FFF2-40B4-BE49-F238E27FC236}">
                <a16:creationId xmlns:a16="http://schemas.microsoft.com/office/drawing/2014/main" id="{4DEEB51A-1693-7F40-A801-199FA1E5CC4C}"/>
              </a:ext>
            </a:extLst>
          </p:cNvPr>
          <p:cNvSpPr>
            <a:spLocks noGrp="1"/>
          </p:cNvSpPr>
          <p:nvPr>
            <p:ph type="body" sz="quarter" idx="85"/>
          </p:nvPr>
        </p:nvSpPr>
        <p:spPr>
          <a:xfrm>
            <a:off x="1393971" y="3099049"/>
            <a:ext cx="1846500" cy="994032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133">
                <a:solidFill>
                  <a:schemeClr val="bg2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81" name="Text Placeholder 28">
            <a:extLst>
              <a:ext uri="{FF2B5EF4-FFF2-40B4-BE49-F238E27FC236}">
                <a16:creationId xmlns:a16="http://schemas.microsoft.com/office/drawing/2014/main" id="{933EDB90-4EED-4F4C-9BD9-1FF20F5B5041}"/>
              </a:ext>
            </a:extLst>
          </p:cNvPr>
          <p:cNvSpPr>
            <a:spLocks noGrp="1"/>
          </p:cNvSpPr>
          <p:nvPr>
            <p:ph type="body" sz="quarter" idx="86" hasCustomPrompt="1"/>
          </p:nvPr>
        </p:nvSpPr>
        <p:spPr>
          <a:xfrm>
            <a:off x="1388941" y="3095810"/>
            <a:ext cx="1846499" cy="361289"/>
          </a:xfrm>
        </p:spPr>
        <p:txBody>
          <a:bodyPr wrap="square" lIns="91440" rIns="91440">
            <a:noAutofit/>
          </a:bodyPr>
          <a:lstStyle>
            <a:lvl1pPr marL="0" indent="0" algn="r">
              <a:buNone/>
              <a:defRPr sz="1200" b="1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82" name="Text Placeholder 28">
            <a:extLst>
              <a:ext uri="{FF2B5EF4-FFF2-40B4-BE49-F238E27FC236}">
                <a16:creationId xmlns:a16="http://schemas.microsoft.com/office/drawing/2014/main" id="{1EC636AE-1D0C-FE4A-8071-19BA69C12A05}"/>
              </a:ext>
            </a:extLst>
          </p:cNvPr>
          <p:cNvSpPr>
            <a:spLocks noGrp="1"/>
          </p:cNvSpPr>
          <p:nvPr>
            <p:ph type="body" sz="quarter" idx="87" hasCustomPrompt="1"/>
          </p:nvPr>
        </p:nvSpPr>
        <p:spPr>
          <a:xfrm>
            <a:off x="1388941" y="3465198"/>
            <a:ext cx="1846499" cy="627884"/>
          </a:xfrm>
        </p:spPr>
        <p:txBody>
          <a:bodyPr wrap="square" lIns="91440" rIns="91440">
            <a:noAutofit/>
          </a:bodyPr>
          <a:lstStyle>
            <a:lvl1pPr marL="0" indent="0" algn="r">
              <a:buNone/>
              <a:defRPr sz="1000" b="0"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TITLE, DEPARTMENT</a:t>
            </a:r>
          </a:p>
        </p:txBody>
      </p:sp>
      <p:sp>
        <p:nvSpPr>
          <p:cNvPr id="83" name="Picture Placeholder 100">
            <a:extLst>
              <a:ext uri="{FF2B5EF4-FFF2-40B4-BE49-F238E27FC236}">
                <a16:creationId xmlns:a16="http://schemas.microsoft.com/office/drawing/2014/main" id="{5B33B293-F3A2-C645-BEEF-2BE34144EF99}"/>
              </a:ext>
            </a:extLst>
          </p:cNvPr>
          <p:cNvSpPr>
            <a:spLocks noGrp="1"/>
          </p:cNvSpPr>
          <p:nvPr>
            <p:ph type="pic" sz="quarter" idx="88" hasCustomPrompt="1"/>
          </p:nvPr>
        </p:nvSpPr>
        <p:spPr>
          <a:xfrm>
            <a:off x="3240471" y="4682557"/>
            <a:ext cx="739972" cy="987552"/>
          </a:xfrm>
          <a:custGeom>
            <a:avLst/>
            <a:gdLst>
              <a:gd name="connsiteX0" fmla="*/ 0 w 554979"/>
              <a:gd name="connsiteY0" fmla="*/ 0 h 731520"/>
              <a:gd name="connsiteX1" fmla="*/ 277490 w 554979"/>
              <a:gd name="connsiteY1" fmla="*/ 0 h 731520"/>
              <a:gd name="connsiteX2" fmla="*/ 549343 w 554979"/>
              <a:gd name="connsiteY2" fmla="*/ 221566 h 731520"/>
              <a:gd name="connsiteX3" fmla="*/ 554979 w 554979"/>
              <a:gd name="connsiteY3" fmla="*/ 277480 h 731520"/>
              <a:gd name="connsiteX4" fmla="*/ 554979 w 554979"/>
              <a:gd name="connsiteY4" fmla="*/ 731520 h 731520"/>
              <a:gd name="connsiteX5" fmla="*/ 0 w 554979"/>
              <a:gd name="connsiteY5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979" h="731520">
                <a:moveTo>
                  <a:pt x="0" y="0"/>
                </a:moveTo>
                <a:lnTo>
                  <a:pt x="277490" y="0"/>
                </a:lnTo>
                <a:cubicBezTo>
                  <a:pt x="411587" y="0"/>
                  <a:pt x="523468" y="95119"/>
                  <a:pt x="549343" y="221566"/>
                </a:cubicBezTo>
                <a:lnTo>
                  <a:pt x="554979" y="277480"/>
                </a:lnTo>
                <a:lnTo>
                  <a:pt x="554979" y="731520"/>
                </a:lnTo>
                <a:lnTo>
                  <a:pt x="0" y="73152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84" name="Text Placeholder 15">
            <a:extLst>
              <a:ext uri="{FF2B5EF4-FFF2-40B4-BE49-F238E27FC236}">
                <a16:creationId xmlns:a16="http://schemas.microsoft.com/office/drawing/2014/main" id="{57151E7F-575A-404B-BC6C-B5C1DEEE1778}"/>
              </a:ext>
            </a:extLst>
          </p:cNvPr>
          <p:cNvSpPr>
            <a:spLocks noGrp="1"/>
          </p:cNvSpPr>
          <p:nvPr>
            <p:ph type="body" sz="quarter" idx="89"/>
          </p:nvPr>
        </p:nvSpPr>
        <p:spPr>
          <a:xfrm>
            <a:off x="1393971" y="4681683"/>
            <a:ext cx="1846500" cy="994032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133">
                <a:solidFill>
                  <a:schemeClr val="bg2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85" name="Text Placeholder 28">
            <a:extLst>
              <a:ext uri="{FF2B5EF4-FFF2-40B4-BE49-F238E27FC236}">
                <a16:creationId xmlns:a16="http://schemas.microsoft.com/office/drawing/2014/main" id="{23A2F626-A345-0C45-8724-A1B6BB64A9CA}"/>
              </a:ext>
            </a:extLst>
          </p:cNvPr>
          <p:cNvSpPr>
            <a:spLocks noGrp="1"/>
          </p:cNvSpPr>
          <p:nvPr>
            <p:ph type="body" sz="quarter" idx="90" hasCustomPrompt="1"/>
          </p:nvPr>
        </p:nvSpPr>
        <p:spPr>
          <a:xfrm>
            <a:off x="1388941" y="4678444"/>
            <a:ext cx="1846499" cy="361289"/>
          </a:xfrm>
        </p:spPr>
        <p:txBody>
          <a:bodyPr wrap="square" lIns="91440" rIns="91440">
            <a:noAutofit/>
          </a:bodyPr>
          <a:lstStyle>
            <a:lvl1pPr marL="0" indent="0" algn="r">
              <a:buNone/>
              <a:defRPr sz="1200" b="1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86" name="Text Placeholder 28">
            <a:extLst>
              <a:ext uri="{FF2B5EF4-FFF2-40B4-BE49-F238E27FC236}">
                <a16:creationId xmlns:a16="http://schemas.microsoft.com/office/drawing/2014/main" id="{CAD110A7-EDBD-0644-9AA7-9EECF65C9264}"/>
              </a:ext>
            </a:extLst>
          </p:cNvPr>
          <p:cNvSpPr>
            <a:spLocks noGrp="1"/>
          </p:cNvSpPr>
          <p:nvPr>
            <p:ph type="body" sz="quarter" idx="91" hasCustomPrompt="1"/>
          </p:nvPr>
        </p:nvSpPr>
        <p:spPr>
          <a:xfrm>
            <a:off x="1388941" y="5047830"/>
            <a:ext cx="1846499" cy="627884"/>
          </a:xfrm>
        </p:spPr>
        <p:txBody>
          <a:bodyPr wrap="square" lIns="91440" rIns="91440">
            <a:noAutofit/>
          </a:bodyPr>
          <a:lstStyle>
            <a:lvl1pPr marL="0" indent="0" algn="r">
              <a:buNone/>
              <a:defRPr sz="1000" b="0"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TITLE, DEPARTMENT</a:t>
            </a:r>
          </a:p>
        </p:txBody>
      </p:sp>
      <p:sp>
        <p:nvSpPr>
          <p:cNvPr id="87" name="Picture Placeholder 100">
            <a:extLst>
              <a:ext uri="{FF2B5EF4-FFF2-40B4-BE49-F238E27FC236}">
                <a16:creationId xmlns:a16="http://schemas.microsoft.com/office/drawing/2014/main" id="{AC902FFB-80B0-9745-B141-643826C7ACEA}"/>
              </a:ext>
            </a:extLst>
          </p:cNvPr>
          <p:cNvSpPr>
            <a:spLocks noGrp="1"/>
          </p:cNvSpPr>
          <p:nvPr>
            <p:ph type="pic" sz="quarter" idx="92" hasCustomPrompt="1"/>
          </p:nvPr>
        </p:nvSpPr>
        <p:spPr>
          <a:xfrm>
            <a:off x="3240471" y="1513119"/>
            <a:ext cx="739972" cy="987552"/>
          </a:xfrm>
          <a:custGeom>
            <a:avLst/>
            <a:gdLst>
              <a:gd name="connsiteX0" fmla="*/ 0 w 554979"/>
              <a:gd name="connsiteY0" fmla="*/ 0 h 731520"/>
              <a:gd name="connsiteX1" fmla="*/ 277490 w 554979"/>
              <a:gd name="connsiteY1" fmla="*/ 0 h 731520"/>
              <a:gd name="connsiteX2" fmla="*/ 549343 w 554979"/>
              <a:gd name="connsiteY2" fmla="*/ 221566 h 731520"/>
              <a:gd name="connsiteX3" fmla="*/ 554979 w 554979"/>
              <a:gd name="connsiteY3" fmla="*/ 277480 h 731520"/>
              <a:gd name="connsiteX4" fmla="*/ 554979 w 554979"/>
              <a:gd name="connsiteY4" fmla="*/ 731520 h 731520"/>
              <a:gd name="connsiteX5" fmla="*/ 0 w 554979"/>
              <a:gd name="connsiteY5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979" h="731520">
                <a:moveTo>
                  <a:pt x="0" y="0"/>
                </a:moveTo>
                <a:lnTo>
                  <a:pt x="277490" y="0"/>
                </a:lnTo>
                <a:cubicBezTo>
                  <a:pt x="411587" y="0"/>
                  <a:pt x="523468" y="95119"/>
                  <a:pt x="549343" y="221566"/>
                </a:cubicBezTo>
                <a:lnTo>
                  <a:pt x="554979" y="277480"/>
                </a:lnTo>
                <a:lnTo>
                  <a:pt x="554979" y="731520"/>
                </a:lnTo>
                <a:lnTo>
                  <a:pt x="0" y="73152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88" name="Text Placeholder 15">
            <a:extLst>
              <a:ext uri="{FF2B5EF4-FFF2-40B4-BE49-F238E27FC236}">
                <a16:creationId xmlns:a16="http://schemas.microsoft.com/office/drawing/2014/main" id="{03230E9F-B112-A942-A074-CD8A84B5D20C}"/>
              </a:ext>
            </a:extLst>
          </p:cNvPr>
          <p:cNvSpPr>
            <a:spLocks noGrp="1"/>
          </p:cNvSpPr>
          <p:nvPr>
            <p:ph type="body" sz="quarter" idx="93"/>
          </p:nvPr>
        </p:nvSpPr>
        <p:spPr>
          <a:xfrm>
            <a:off x="1393971" y="1512243"/>
            <a:ext cx="1846500" cy="994032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133">
                <a:solidFill>
                  <a:schemeClr val="bg2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89" name="Text Placeholder 28">
            <a:extLst>
              <a:ext uri="{FF2B5EF4-FFF2-40B4-BE49-F238E27FC236}">
                <a16:creationId xmlns:a16="http://schemas.microsoft.com/office/drawing/2014/main" id="{87207781-3CF8-5C4F-8A3A-45F2A840BE60}"/>
              </a:ext>
            </a:extLst>
          </p:cNvPr>
          <p:cNvSpPr>
            <a:spLocks noGrp="1"/>
          </p:cNvSpPr>
          <p:nvPr>
            <p:ph type="body" sz="quarter" idx="94" hasCustomPrompt="1"/>
          </p:nvPr>
        </p:nvSpPr>
        <p:spPr>
          <a:xfrm>
            <a:off x="1388941" y="1509005"/>
            <a:ext cx="1846499" cy="361289"/>
          </a:xfrm>
        </p:spPr>
        <p:txBody>
          <a:bodyPr wrap="square" lIns="91440" rIns="91440">
            <a:noAutofit/>
          </a:bodyPr>
          <a:lstStyle>
            <a:lvl1pPr marL="0" indent="0" algn="r">
              <a:buNone/>
              <a:defRPr sz="1200" b="1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90" name="Text Placeholder 28">
            <a:extLst>
              <a:ext uri="{FF2B5EF4-FFF2-40B4-BE49-F238E27FC236}">
                <a16:creationId xmlns:a16="http://schemas.microsoft.com/office/drawing/2014/main" id="{1A9BF4D9-A6B4-DC42-8D55-D86730121E47}"/>
              </a:ext>
            </a:extLst>
          </p:cNvPr>
          <p:cNvSpPr>
            <a:spLocks noGrp="1"/>
          </p:cNvSpPr>
          <p:nvPr>
            <p:ph type="body" sz="quarter" idx="95" hasCustomPrompt="1"/>
          </p:nvPr>
        </p:nvSpPr>
        <p:spPr>
          <a:xfrm>
            <a:off x="1388941" y="1878391"/>
            <a:ext cx="1846499" cy="627884"/>
          </a:xfrm>
        </p:spPr>
        <p:txBody>
          <a:bodyPr wrap="square" lIns="91440" rIns="91440">
            <a:noAutofit/>
          </a:bodyPr>
          <a:lstStyle>
            <a:lvl1pPr marL="0" indent="0" algn="r">
              <a:buNone/>
              <a:defRPr sz="1000" b="0"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TITLE, DEPARTMENT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23440BC-EE3F-3F4F-90CE-14555C1759BC}"/>
              </a:ext>
            </a:extLst>
          </p:cNvPr>
          <p:cNvSpPr/>
          <p:nvPr userDrawn="1"/>
        </p:nvSpPr>
        <p:spPr>
          <a:xfrm>
            <a:off x="10808209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7400982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D5D67F3-7E7B-0F45-9661-A4A573664AA0}"/>
              </a:ext>
            </a:extLst>
          </p:cNvPr>
          <p:cNvCxnSpPr>
            <a:cxnSpLocks/>
          </p:cNvCxnSpPr>
          <p:nvPr userDrawn="1"/>
        </p:nvCxnSpPr>
        <p:spPr>
          <a:xfrm>
            <a:off x="985839" y="325791"/>
            <a:ext cx="10220324" cy="0"/>
          </a:xfrm>
          <a:prstGeom prst="line">
            <a:avLst/>
          </a:prstGeom>
          <a:noFill/>
          <a:ln w="1905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4" name="Image">
            <a:extLst>
              <a:ext uri="{FF2B5EF4-FFF2-40B4-BE49-F238E27FC236}">
                <a16:creationId xmlns:a16="http://schemas.microsoft.com/office/drawing/2014/main" id="{30352262-1CDD-1243-9F07-434709A2FAC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8F34622-0D52-234B-9D25-F4180CCA668F}"/>
              </a:ext>
            </a:extLst>
          </p:cNvPr>
          <p:cNvSpPr/>
          <p:nvPr userDrawn="1"/>
        </p:nvSpPr>
        <p:spPr>
          <a:xfrm>
            <a:off x="11419926" y="233691"/>
            <a:ext cx="443463" cy="18349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200" spc="-20" baseline="0">
                <a:solidFill>
                  <a:schemeClr val="tx1"/>
                </a:solidFill>
              </a:rPr>
              <a:t>ni.com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7A4D801-C46E-8F48-A626-43722AFBCB1C}"/>
              </a:ext>
            </a:extLst>
          </p:cNvPr>
          <p:cNvSpPr/>
          <p:nvPr userDrawn="1"/>
        </p:nvSpPr>
        <p:spPr>
          <a:xfrm>
            <a:off x="10803743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418248662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sset Libr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">
            <a:extLst>
              <a:ext uri="{FF2B5EF4-FFF2-40B4-BE49-F238E27FC236}">
                <a16:creationId xmlns:a16="http://schemas.microsoft.com/office/drawing/2014/main" id="{30352262-1CDD-1243-9F07-434709A2FAC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7606D22-175E-BF40-8DFD-DEA5AE8FA4D8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tx1"/>
                </a:solidFill>
              </a:rPr>
              <a:t>ni.com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238CCC-8785-8C45-9A10-C1E3943853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152401" cy="6857992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D13978F2-6E80-6E44-9077-5CAA73D53CE5}"/>
              </a:ext>
            </a:extLst>
          </p:cNvPr>
          <p:cNvSpPr txBox="1">
            <a:spLocks/>
          </p:cNvSpPr>
          <p:nvPr userDrawn="1"/>
        </p:nvSpPr>
        <p:spPr>
          <a:xfrm>
            <a:off x="985445" y="693508"/>
            <a:ext cx="4048561" cy="590931"/>
          </a:xfrm>
          <a:prstGeom prst="rect">
            <a:avLst/>
          </a:prstGeom>
        </p:spPr>
        <p:txBody>
          <a:bodyPr vert="horz" wrap="square" lIns="0" tIns="45720" rIns="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/>
              <a:t>Asset Library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13B78F-42AA-1446-829A-DBD3A8A6011A}"/>
              </a:ext>
            </a:extLst>
          </p:cNvPr>
          <p:cNvSpPr txBox="1"/>
          <p:nvPr userDrawn="1"/>
        </p:nvSpPr>
        <p:spPr>
          <a:xfrm>
            <a:off x="985444" y="1380305"/>
            <a:ext cx="7548957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0" indent="0" algn="l" defTabSz="274313">
              <a:buFont typeface="Arial" panose="020B0604020202020204" pitchFamily="34" charset="0"/>
              <a:buNone/>
            </a:pPr>
            <a:r>
              <a:rPr lang="en-US" sz="2000">
                <a:solidFill>
                  <a:schemeClr val="accent1"/>
                </a:solidFill>
              </a:rPr>
              <a:t>Preview in presentation view to click each asset link.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E9F76B-8801-2D49-8318-7D815537FE0A}"/>
              </a:ext>
            </a:extLst>
          </p:cNvPr>
          <p:cNvSpPr/>
          <p:nvPr userDrawn="1"/>
        </p:nvSpPr>
        <p:spPr>
          <a:xfrm>
            <a:off x="985444" y="327155"/>
            <a:ext cx="949299" cy="258532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/>
          <a:p>
            <a:pPr lvl="0" indent="0" defTabSz="274313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200">
                <a:latin typeface="Consolas" panose="020B0609020204030204" pitchFamily="49" charset="0"/>
                <a:cs typeface="Consolas" panose="020B0609020204030204" pitchFamily="49" charset="0"/>
              </a:rPr>
              <a:t>RESOURCES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AFBB908-09A4-8143-8787-3CAE04BDA3CF}"/>
              </a:ext>
            </a:extLst>
          </p:cNvPr>
          <p:cNvSpPr/>
          <p:nvPr userDrawn="1"/>
        </p:nvSpPr>
        <p:spPr>
          <a:xfrm>
            <a:off x="4226523" y="4092085"/>
            <a:ext cx="4805757" cy="1295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>
                <a:solidFill>
                  <a:schemeClr val="tx1"/>
                </a:solidFill>
              </a:rPr>
              <a:t>	      Iconography       </a:t>
            </a:r>
            <a:r>
              <a:rPr lang="en-US"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280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57877E-99FC-A94E-BF86-28A45292AC9B}"/>
              </a:ext>
            </a:extLst>
          </p:cNvPr>
          <p:cNvSpPr/>
          <p:nvPr userDrawn="1"/>
        </p:nvSpPr>
        <p:spPr>
          <a:xfrm>
            <a:off x="4207938" y="4092085"/>
            <a:ext cx="1300557" cy="1295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4FBBBDF-084F-3B4C-A333-E37C61BDDA0C}"/>
              </a:ext>
            </a:extLst>
          </p:cNvPr>
          <p:cNvGrpSpPr/>
          <p:nvPr userDrawn="1"/>
        </p:nvGrpSpPr>
        <p:grpSpPr>
          <a:xfrm>
            <a:off x="6781010" y="2209800"/>
            <a:ext cx="4805757" cy="1295400"/>
            <a:chOff x="6781009" y="2209800"/>
            <a:chExt cx="4805757" cy="12954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F4A6984-7BDC-8E47-93D4-AE184FF3CC20}"/>
                </a:ext>
              </a:extLst>
            </p:cNvPr>
            <p:cNvSpPr/>
            <p:nvPr/>
          </p:nvSpPr>
          <p:spPr>
            <a:xfrm>
              <a:off x="6781009" y="2209800"/>
              <a:ext cx="4805757" cy="12954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800">
                  <a:solidFill>
                    <a:schemeClr val="tx1"/>
                  </a:solidFill>
                </a:rPr>
                <a:t>	      Image Library     </a:t>
              </a:r>
              <a:r>
                <a:rPr lang="en-US" sz="280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&gt;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F1426AA-4AB2-4846-A571-035774EEA3AE}"/>
                </a:ext>
              </a:extLst>
            </p:cNvPr>
            <p:cNvSpPr/>
            <p:nvPr/>
          </p:nvSpPr>
          <p:spPr>
            <a:xfrm>
              <a:off x="6781009" y="2209800"/>
              <a:ext cx="1300557" cy="1295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20" name="Graphic 17">
              <a:extLst>
                <a:ext uri="{FF2B5EF4-FFF2-40B4-BE49-F238E27FC236}">
                  <a16:creationId xmlns:a16="http://schemas.microsoft.com/office/drawing/2014/main" id="{DA71015A-35C7-BA47-90C3-AFD11FFAEE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916332" y="2338599"/>
              <a:ext cx="1029910" cy="1029910"/>
            </a:xfrm>
            <a:prstGeom prst="rect">
              <a:avLst/>
            </a:prstGeom>
          </p:spPr>
        </p:pic>
      </p:grpSp>
      <p:pic>
        <p:nvPicPr>
          <p:cNvPr id="21" name="Graphic 18">
            <a:extLst>
              <a:ext uri="{FF2B5EF4-FFF2-40B4-BE49-F238E27FC236}">
                <a16:creationId xmlns:a16="http://schemas.microsoft.com/office/drawing/2014/main" id="{6C0AC328-8EE7-4C46-AB2A-8051195FCE2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05597" y="4129088"/>
            <a:ext cx="1221395" cy="1221395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50A1EB0D-AB21-E646-890D-6D9F53FA2569}"/>
              </a:ext>
            </a:extLst>
          </p:cNvPr>
          <p:cNvGrpSpPr/>
          <p:nvPr userDrawn="1"/>
        </p:nvGrpSpPr>
        <p:grpSpPr>
          <a:xfrm>
            <a:off x="1006416" y="2209800"/>
            <a:ext cx="4805757" cy="1295400"/>
            <a:chOff x="1366443" y="2209800"/>
            <a:chExt cx="4805757" cy="12954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C72A598-A31E-644C-833B-DA4FD816DAFF}"/>
                </a:ext>
              </a:extLst>
            </p:cNvPr>
            <p:cNvSpPr/>
            <p:nvPr/>
          </p:nvSpPr>
          <p:spPr>
            <a:xfrm>
              <a:off x="1366443" y="2209800"/>
              <a:ext cx="4805757" cy="12954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800">
                  <a:solidFill>
                    <a:schemeClr val="tx1"/>
                  </a:solidFill>
                </a:rPr>
                <a:t>	      Style Guide	     </a:t>
              </a:r>
              <a:r>
                <a:rPr lang="en-US" sz="280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&gt;</a:t>
              </a:r>
              <a:endParaRPr lang="en-US" sz="280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8ADFE81-4313-6D41-9B8F-6A047C963740}"/>
                </a:ext>
              </a:extLst>
            </p:cNvPr>
            <p:cNvSpPr/>
            <p:nvPr/>
          </p:nvSpPr>
          <p:spPr>
            <a:xfrm>
              <a:off x="1366443" y="2209800"/>
              <a:ext cx="1300557" cy="1295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25" name="Image">
              <a:extLst>
                <a:ext uri="{FF2B5EF4-FFF2-40B4-BE49-F238E27FC236}">
                  <a16:creationId xmlns:a16="http://schemas.microsoft.com/office/drawing/2014/main" id="{C352132C-358B-CE4A-BEAF-89A72320A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lum bright="10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733179" y="2645212"/>
              <a:ext cx="581396" cy="389052"/>
            </a:xfrm>
            <a:prstGeom prst="rect">
              <a:avLst/>
            </a:prstGeom>
            <a:ln w="12700">
              <a:miter lim="400000"/>
            </a:ln>
            <a:effectLst/>
          </p:spPr>
        </p:pic>
      </p:grpSp>
      <p:sp>
        <p:nvSpPr>
          <p:cNvPr id="26" name="Rectangle 25">
            <a:hlinkClick r:id="rId6"/>
            <a:extLst>
              <a:ext uri="{FF2B5EF4-FFF2-40B4-BE49-F238E27FC236}">
                <a16:creationId xmlns:a16="http://schemas.microsoft.com/office/drawing/2014/main" id="{DF65A14F-E321-2B4B-B865-D539762EF793}"/>
              </a:ext>
            </a:extLst>
          </p:cNvPr>
          <p:cNvSpPr/>
          <p:nvPr userDrawn="1"/>
        </p:nvSpPr>
        <p:spPr>
          <a:xfrm>
            <a:off x="6629400" y="2053455"/>
            <a:ext cx="5120640" cy="1600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7" name="Rectangle 26">
            <a:hlinkClick r:id="rId7"/>
            <a:extLst>
              <a:ext uri="{FF2B5EF4-FFF2-40B4-BE49-F238E27FC236}">
                <a16:creationId xmlns:a16="http://schemas.microsoft.com/office/drawing/2014/main" id="{1AAC7B84-C3AC-2B45-A9B9-8A0B19F77EEE}"/>
              </a:ext>
            </a:extLst>
          </p:cNvPr>
          <p:cNvSpPr/>
          <p:nvPr userDrawn="1"/>
        </p:nvSpPr>
        <p:spPr>
          <a:xfrm>
            <a:off x="848973" y="2057400"/>
            <a:ext cx="5120640" cy="1600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8" name="Rectangle 27">
            <a:hlinkClick r:id="rId8"/>
            <a:extLst>
              <a:ext uri="{FF2B5EF4-FFF2-40B4-BE49-F238E27FC236}">
                <a16:creationId xmlns:a16="http://schemas.microsoft.com/office/drawing/2014/main" id="{D4311FC0-AAB1-7C4C-990D-1461CBCFF6FB}"/>
              </a:ext>
            </a:extLst>
          </p:cNvPr>
          <p:cNvSpPr/>
          <p:nvPr userDrawn="1"/>
        </p:nvSpPr>
        <p:spPr>
          <a:xfrm>
            <a:off x="4069080" y="3940612"/>
            <a:ext cx="5120640" cy="1600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6C23EB4-CCB0-FD48-8FB3-B84246F785C4}"/>
              </a:ext>
            </a:extLst>
          </p:cNvPr>
          <p:cNvSpPr/>
          <p:nvPr userDrawn="1"/>
        </p:nvSpPr>
        <p:spPr>
          <a:xfrm>
            <a:off x="10803743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07798660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Divider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4318A853-BC17-0E4F-BD5F-6054F35EDA2B}"/>
              </a:ext>
            </a:extLst>
          </p:cNvPr>
          <p:cNvSpPr/>
          <p:nvPr/>
        </p:nvSpPr>
        <p:spPr>
          <a:xfrm>
            <a:off x="5" y="0"/>
            <a:ext cx="12191999" cy="6858000"/>
          </a:xfrm>
          <a:custGeom>
            <a:avLst/>
            <a:gdLst>
              <a:gd name="connsiteX0" fmla="*/ 5208134 w 9143999"/>
              <a:gd name="connsiteY0" fmla="*/ 0 h 5143500"/>
              <a:gd name="connsiteX1" fmla="*/ 5208136 w 9143999"/>
              <a:gd name="connsiteY1" fmla="*/ 0 h 5143500"/>
              <a:gd name="connsiteX2" fmla="*/ 9143999 w 9143999"/>
              <a:gd name="connsiteY2" fmla="*/ 0 h 5143500"/>
              <a:gd name="connsiteX3" fmla="*/ 9143999 w 9143999"/>
              <a:gd name="connsiteY3" fmla="*/ 5143500 h 5143500"/>
              <a:gd name="connsiteX4" fmla="*/ 5208136 w 9143999"/>
              <a:gd name="connsiteY4" fmla="*/ 5143500 h 5143500"/>
              <a:gd name="connsiteX5" fmla="*/ 0 w 9143999"/>
              <a:gd name="connsiteY5" fmla="*/ 5143500 h 5143500"/>
              <a:gd name="connsiteX6" fmla="*/ 5208134 w 9143999"/>
              <a:gd name="connsiteY6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43999" h="5143500">
                <a:moveTo>
                  <a:pt x="5208134" y="0"/>
                </a:moveTo>
                <a:lnTo>
                  <a:pt x="5208136" y="0"/>
                </a:lnTo>
                <a:lnTo>
                  <a:pt x="9143999" y="0"/>
                </a:lnTo>
                <a:lnTo>
                  <a:pt x="9143999" y="5143500"/>
                </a:lnTo>
                <a:lnTo>
                  <a:pt x="5208136" y="5143500"/>
                </a:lnTo>
                <a:lnTo>
                  <a:pt x="0" y="5143500"/>
                </a:lnTo>
                <a:cubicBezTo>
                  <a:pt x="0" y="2302825"/>
                  <a:pt x="2331762" y="0"/>
                  <a:pt x="5208134" y="0"/>
                </a:cubicBezTo>
                <a:close/>
              </a:path>
            </a:pathLst>
          </a:custGeom>
          <a:solidFill>
            <a:schemeClr val="tx2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err="1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00868" y="2186520"/>
            <a:ext cx="7865533" cy="1452705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algn="l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Divider Slide</a:t>
            </a:r>
            <a:br>
              <a:rPr lang="en-US"/>
            </a:br>
            <a:r>
              <a:rPr lang="en-US"/>
              <a:t>Divider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00870" y="3884069"/>
            <a:ext cx="7865529" cy="492443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>
              <a:defRPr lang="en-US" sz="2400" dirty="0">
                <a:solidFill>
                  <a:schemeClr val="bg1"/>
                </a:solidFill>
              </a:defRPr>
            </a:lvl1pPr>
          </a:lstStyle>
          <a:p>
            <a:pPr lvl="0">
              <a:spcBef>
                <a:spcPts val="1333"/>
              </a:spcBef>
              <a:buClrTx/>
              <a:buSzTx/>
              <a:buFont typeface="Arial"/>
              <a:tabLst/>
            </a:pPr>
            <a:r>
              <a:rPr lang="en-US"/>
              <a:t>Subhead</a:t>
            </a:r>
          </a:p>
        </p:txBody>
      </p:sp>
      <p:pic>
        <p:nvPicPr>
          <p:cNvPr id="8" name="Image">
            <a:extLst>
              <a:ext uri="{FF2B5EF4-FFF2-40B4-BE49-F238E27FC236}">
                <a16:creationId xmlns:a16="http://schemas.microsoft.com/office/drawing/2014/main" id="{FC4BF429-AECB-C64F-857D-520D598BC98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9322" y="333952"/>
            <a:ext cx="652809" cy="436841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8C59983-8944-6449-B49C-B80D3A24BE2F}"/>
              </a:ext>
            </a:extLst>
          </p:cNvPr>
          <p:cNvSpPr/>
          <p:nvPr/>
        </p:nvSpPr>
        <p:spPr>
          <a:xfrm>
            <a:off x="11273368" y="197581"/>
            <a:ext cx="591283" cy="244659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333" spc="-27" baseline="0">
                <a:solidFill>
                  <a:schemeClr val="bg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368273809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nfidential_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975362"/>
            <a:ext cx="10972800" cy="4896273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/>
              <a:t>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3"/>
            <a:endParaRPr lang="en-US"/>
          </a:p>
          <a:p>
            <a:pPr lvl="0"/>
            <a:endParaRPr lang="en-US"/>
          </a:p>
          <a:p>
            <a:pPr lvl="0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2034056" y="6324601"/>
            <a:ext cx="3686024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>
                <a:solidFill>
                  <a:schemeClr val="accent5"/>
                </a:solidFill>
              </a:rPr>
              <a:t>NI CONFIDENTIAL – INTERNAL</a:t>
            </a:r>
            <a:r>
              <a:rPr lang="en-US" sz="1333" baseline="0">
                <a:solidFill>
                  <a:schemeClr val="accent5"/>
                </a:solidFill>
              </a:rPr>
              <a:t> USE ONLY</a:t>
            </a:r>
            <a:endParaRPr lang="en-US" sz="1333">
              <a:solidFill>
                <a:schemeClr val="accent5"/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C8A524E-1E13-481C-96CC-62CA711E11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1571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Full Image with left stri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98B4C7B9-C9B7-F844-A704-8521F764A00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77901" y="0"/>
            <a:ext cx="11214100" cy="6858000"/>
          </a:xfrm>
          <a:custGeom>
            <a:avLst/>
            <a:gdLst>
              <a:gd name="connsiteX0" fmla="*/ 10776965 w 11214100"/>
              <a:gd name="connsiteY0" fmla="*/ 6681688 h 6858000"/>
              <a:gd name="connsiteX1" fmla="*/ 10790935 w 11214100"/>
              <a:gd name="connsiteY1" fmla="*/ 6724868 h 6858000"/>
              <a:gd name="connsiteX2" fmla="*/ 10762995 w 11214100"/>
              <a:gd name="connsiteY2" fmla="*/ 6724868 h 6858000"/>
              <a:gd name="connsiteX3" fmla="*/ 10412475 w 11214100"/>
              <a:gd name="connsiteY3" fmla="*/ 6680418 h 6858000"/>
              <a:gd name="connsiteX4" fmla="*/ 10421365 w 11214100"/>
              <a:gd name="connsiteY4" fmla="*/ 6680418 h 6858000"/>
              <a:gd name="connsiteX5" fmla="*/ 10432795 w 11214100"/>
              <a:gd name="connsiteY5" fmla="*/ 6681688 h 6858000"/>
              <a:gd name="connsiteX6" fmla="*/ 10441685 w 11214100"/>
              <a:gd name="connsiteY6" fmla="*/ 6688038 h 6858000"/>
              <a:gd name="connsiteX7" fmla="*/ 10446765 w 11214100"/>
              <a:gd name="connsiteY7" fmla="*/ 6698198 h 6858000"/>
              <a:gd name="connsiteX8" fmla="*/ 10448035 w 11214100"/>
              <a:gd name="connsiteY8" fmla="*/ 6712168 h 6858000"/>
              <a:gd name="connsiteX9" fmla="*/ 10420095 w 11214100"/>
              <a:gd name="connsiteY9" fmla="*/ 6742648 h 6858000"/>
              <a:gd name="connsiteX10" fmla="*/ 10412475 w 11214100"/>
              <a:gd name="connsiteY10" fmla="*/ 6742648 h 6858000"/>
              <a:gd name="connsiteX11" fmla="*/ 10149585 w 11214100"/>
              <a:gd name="connsiteY11" fmla="*/ 6679147 h 6858000"/>
              <a:gd name="connsiteX12" fmla="*/ 10158475 w 11214100"/>
              <a:gd name="connsiteY12" fmla="*/ 6681687 h 6858000"/>
              <a:gd name="connsiteX13" fmla="*/ 10164825 w 11214100"/>
              <a:gd name="connsiteY13" fmla="*/ 6689307 h 6858000"/>
              <a:gd name="connsiteX14" fmla="*/ 10168635 w 11214100"/>
              <a:gd name="connsiteY14" fmla="*/ 6699467 h 6858000"/>
              <a:gd name="connsiteX15" fmla="*/ 10169905 w 11214100"/>
              <a:gd name="connsiteY15" fmla="*/ 6712167 h 6858000"/>
              <a:gd name="connsiteX16" fmla="*/ 10168635 w 11214100"/>
              <a:gd name="connsiteY16" fmla="*/ 6724867 h 6858000"/>
              <a:gd name="connsiteX17" fmla="*/ 10164825 w 11214100"/>
              <a:gd name="connsiteY17" fmla="*/ 6735027 h 6858000"/>
              <a:gd name="connsiteX18" fmla="*/ 10158475 w 11214100"/>
              <a:gd name="connsiteY18" fmla="*/ 6741377 h 6858000"/>
              <a:gd name="connsiteX19" fmla="*/ 10149585 w 11214100"/>
              <a:gd name="connsiteY19" fmla="*/ 6743917 h 6858000"/>
              <a:gd name="connsiteX20" fmla="*/ 10140695 w 11214100"/>
              <a:gd name="connsiteY20" fmla="*/ 6741377 h 6858000"/>
              <a:gd name="connsiteX21" fmla="*/ 10134345 w 11214100"/>
              <a:gd name="connsiteY21" fmla="*/ 6735027 h 6858000"/>
              <a:gd name="connsiteX22" fmla="*/ 10130535 w 11214100"/>
              <a:gd name="connsiteY22" fmla="*/ 6723597 h 6858000"/>
              <a:gd name="connsiteX23" fmla="*/ 10129265 w 11214100"/>
              <a:gd name="connsiteY23" fmla="*/ 6710897 h 6858000"/>
              <a:gd name="connsiteX24" fmla="*/ 10130535 w 11214100"/>
              <a:gd name="connsiteY24" fmla="*/ 6698197 h 6858000"/>
              <a:gd name="connsiteX25" fmla="*/ 10134345 w 11214100"/>
              <a:gd name="connsiteY25" fmla="*/ 6688037 h 6858000"/>
              <a:gd name="connsiteX26" fmla="*/ 10140695 w 11214100"/>
              <a:gd name="connsiteY26" fmla="*/ 6681687 h 6858000"/>
              <a:gd name="connsiteX27" fmla="*/ 10149585 w 11214100"/>
              <a:gd name="connsiteY27" fmla="*/ 6679147 h 6858000"/>
              <a:gd name="connsiteX28" fmla="*/ 10826495 w 11214100"/>
              <a:gd name="connsiteY28" fmla="*/ 6671528 h 6858000"/>
              <a:gd name="connsiteX29" fmla="*/ 10826495 w 11214100"/>
              <a:gd name="connsiteY29" fmla="*/ 6752808 h 6858000"/>
              <a:gd name="connsiteX30" fmla="*/ 10873485 w 11214100"/>
              <a:gd name="connsiteY30" fmla="*/ 6752808 h 6858000"/>
              <a:gd name="connsiteX31" fmla="*/ 10873485 w 11214100"/>
              <a:gd name="connsiteY31" fmla="*/ 6742648 h 6858000"/>
              <a:gd name="connsiteX32" fmla="*/ 10837925 w 11214100"/>
              <a:gd name="connsiteY32" fmla="*/ 6742648 h 6858000"/>
              <a:gd name="connsiteX33" fmla="*/ 10837925 w 11214100"/>
              <a:gd name="connsiteY33" fmla="*/ 6671528 h 6858000"/>
              <a:gd name="connsiteX34" fmla="*/ 10770615 w 11214100"/>
              <a:gd name="connsiteY34" fmla="*/ 6671528 h 6858000"/>
              <a:gd name="connsiteX35" fmla="*/ 10743945 w 11214100"/>
              <a:gd name="connsiteY35" fmla="*/ 6752808 h 6858000"/>
              <a:gd name="connsiteX36" fmla="*/ 10755375 w 11214100"/>
              <a:gd name="connsiteY36" fmla="*/ 6752808 h 6858000"/>
              <a:gd name="connsiteX37" fmla="*/ 10761725 w 11214100"/>
              <a:gd name="connsiteY37" fmla="*/ 6735028 h 6858000"/>
              <a:gd name="connsiteX38" fmla="*/ 10796015 w 11214100"/>
              <a:gd name="connsiteY38" fmla="*/ 6735028 h 6858000"/>
              <a:gd name="connsiteX39" fmla="*/ 10801095 w 11214100"/>
              <a:gd name="connsiteY39" fmla="*/ 6752808 h 6858000"/>
              <a:gd name="connsiteX40" fmla="*/ 10812525 w 11214100"/>
              <a:gd name="connsiteY40" fmla="*/ 6752808 h 6858000"/>
              <a:gd name="connsiteX41" fmla="*/ 10785855 w 11214100"/>
              <a:gd name="connsiteY41" fmla="*/ 6671528 h 6858000"/>
              <a:gd name="connsiteX42" fmla="*/ 10682986 w 11214100"/>
              <a:gd name="connsiteY42" fmla="*/ 6671528 h 6858000"/>
              <a:gd name="connsiteX43" fmla="*/ 10682986 w 11214100"/>
              <a:gd name="connsiteY43" fmla="*/ 6680418 h 6858000"/>
              <a:gd name="connsiteX44" fmla="*/ 10702036 w 11214100"/>
              <a:gd name="connsiteY44" fmla="*/ 6680418 h 6858000"/>
              <a:gd name="connsiteX45" fmla="*/ 10702036 w 11214100"/>
              <a:gd name="connsiteY45" fmla="*/ 6742648 h 6858000"/>
              <a:gd name="connsiteX46" fmla="*/ 10682986 w 11214100"/>
              <a:gd name="connsiteY46" fmla="*/ 6742648 h 6858000"/>
              <a:gd name="connsiteX47" fmla="*/ 10682986 w 11214100"/>
              <a:gd name="connsiteY47" fmla="*/ 6751538 h 6858000"/>
              <a:gd name="connsiteX48" fmla="*/ 10731246 w 11214100"/>
              <a:gd name="connsiteY48" fmla="*/ 6751538 h 6858000"/>
              <a:gd name="connsiteX49" fmla="*/ 10731246 w 11214100"/>
              <a:gd name="connsiteY49" fmla="*/ 6742648 h 6858000"/>
              <a:gd name="connsiteX50" fmla="*/ 10712196 w 11214100"/>
              <a:gd name="connsiteY50" fmla="*/ 6742648 h 6858000"/>
              <a:gd name="connsiteX51" fmla="*/ 10712196 w 11214100"/>
              <a:gd name="connsiteY51" fmla="*/ 6680418 h 6858000"/>
              <a:gd name="connsiteX52" fmla="*/ 10731246 w 11214100"/>
              <a:gd name="connsiteY52" fmla="*/ 6680418 h 6858000"/>
              <a:gd name="connsiteX53" fmla="*/ 10731246 w 11214100"/>
              <a:gd name="connsiteY53" fmla="*/ 6671528 h 6858000"/>
              <a:gd name="connsiteX54" fmla="*/ 10608056 w 11214100"/>
              <a:gd name="connsiteY54" fmla="*/ 6671528 h 6858000"/>
              <a:gd name="connsiteX55" fmla="*/ 10608056 w 11214100"/>
              <a:gd name="connsiteY55" fmla="*/ 6680418 h 6858000"/>
              <a:gd name="connsiteX56" fmla="*/ 10632186 w 11214100"/>
              <a:gd name="connsiteY56" fmla="*/ 6680418 h 6858000"/>
              <a:gd name="connsiteX57" fmla="*/ 10632186 w 11214100"/>
              <a:gd name="connsiteY57" fmla="*/ 6751538 h 6858000"/>
              <a:gd name="connsiteX58" fmla="*/ 10643616 w 11214100"/>
              <a:gd name="connsiteY58" fmla="*/ 6751538 h 6858000"/>
              <a:gd name="connsiteX59" fmla="*/ 10643616 w 11214100"/>
              <a:gd name="connsiteY59" fmla="*/ 6680418 h 6858000"/>
              <a:gd name="connsiteX60" fmla="*/ 10667746 w 11214100"/>
              <a:gd name="connsiteY60" fmla="*/ 6680418 h 6858000"/>
              <a:gd name="connsiteX61" fmla="*/ 10667746 w 11214100"/>
              <a:gd name="connsiteY61" fmla="*/ 6671528 h 6858000"/>
              <a:gd name="connsiteX62" fmla="*/ 10540745 w 11214100"/>
              <a:gd name="connsiteY62" fmla="*/ 6671528 h 6858000"/>
              <a:gd name="connsiteX63" fmla="*/ 10540745 w 11214100"/>
              <a:gd name="connsiteY63" fmla="*/ 6751538 h 6858000"/>
              <a:gd name="connsiteX64" fmla="*/ 10550905 w 11214100"/>
              <a:gd name="connsiteY64" fmla="*/ 6751538 h 6858000"/>
              <a:gd name="connsiteX65" fmla="*/ 10550905 w 11214100"/>
              <a:gd name="connsiteY65" fmla="*/ 6726138 h 6858000"/>
              <a:gd name="connsiteX66" fmla="*/ 10550905 w 11214100"/>
              <a:gd name="connsiteY66" fmla="*/ 6685498 h 6858000"/>
              <a:gd name="connsiteX67" fmla="*/ 10557255 w 11214100"/>
              <a:gd name="connsiteY67" fmla="*/ 6702008 h 6858000"/>
              <a:gd name="connsiteX68" fmla="*/ 10581385 w 11214100"/>
              <a:gd name="connsiteY68" fmla="*/ 6752808 h 6858000"/>
              <a:gd name="connsiteX69" fmla="*/ 10595355 w 11214100"/>
              <a:gd name="connsiteY69" fmla="*/ 6752808 h 6858000"/>
              <a:gd name="connsiteX70" fmla="*/ 10595355 w 11214100"/>
              <a:gd name="connsiteY70" fmla="*/ 6671528 h 6858000"/>
              <a:gd name="connsiteX71" fmla="*/ 10585195 w 11214100"/>
              <a:gd name="connsiteY71" fmla="*/ 6671528 h 6858000"/>
              <a:gd name="connsiteX72" fmla="*/ 10585195 w 11214100"/>
              <a:gd name="connsiteY72" fmla="*/ 6694388 h 6858000"/>
              <a:gd name="connsiteX73" fmla="*/ 10585195 w 11214100"/>
              <a:gd name="connsiteY73" fmla="*/ 6738838 h 6858000"/>
              <a:gd name="connsiteX74" fmla="*/ 10577575 w 11214100"/>
              <a:gd name="connsiteY74" fmla="*/ 6719788 h 6858000"/>
              <a:gd name="connsiteX75" fmla="*/ 10554715 w 11214100"/>
              <a:gd name="connsiteY75" fmla="*/ 6671528 h 6858000"/>
              <a:gd name="connsiteX76" fmla="*/ 10475976 w 11214100"/>
              <a:gd name="connsiteY76" fmla="*/ 6671528 h 6858000"/>
              <a:gd name="connsiteX77" fmla="*/ 10475976 w 11214100"/>
              <a:gd name="connsiteY77" fmla="*/ 6752808 h 6858000"/>
              <a:gd name="connsiteX78" fmla="*/ 10521696 w 11214100"/>
              <a:gd name="connsiteY78" fmla="*/ 6752808 h 6858000"/>
              <a:gd name="connsiteX79" fmla="*/ 10521696 w 11214100"/>
              <a:gd name="connsiteY79" fmla="*/ 6742648 h 6858000"/>
              <a:gd name="connsiteX80" fmla="*/ 10486136 w 11214100"/>
              <a:gd name="connsiteY80" fmla="*/ 6742648 h 6858000"/>
              <a:gd name="connsiteX81" fmla="*/ 10486136 w 11214100"/>
              <a:gd name="connsiteY81" fmla="*/ 6714708 h 6858000"/>
              <a:gd name="connsiteX82" fmla="*/ 10520426 w 11214100"/>
              <a:gd name="connsiteY82" fmla="*/ 6714708 h 6858000"/>
              <a:gd name="connsiteX83" fmla="*/ 10520426 w 11214100"/>
              <a:gd name="connsiteY83" fmla="*/ 6705818 h 6858000"/>
              <a:gd name="connsiteX84" fmla="*/ 10486136 w 11214100"/>
              <a:gd name="connsiteY84" fmla="*/ 6705818 h 6858000"/>
              <a:gd name="connsiteX85" fmla="*/ 10486136 w 11214100"/>
              <a:gd name="connsiteY85" fmla="*/ 6680418 h 6858000"/>
              <a:gd name="connsiteX86" fmla="*/ 10521696 w 11214100"/>
              <a:gd name="connsiteY86" fmla="*/ 6680418 h 6858000"/>
              <a:gd name="connsiteX87" fmla="*/ 10521696 w 11214100"/>
              <a:gd name="connsiteY87" fmla="*/ 6671528 h 6858000"/>
              <a:gd name="connsiteX88" fmla="*/ 10401045 w 11214100"/>
              <a:gd name="connsiteY88" fmla="*/ 6671528 h 6858000"/>
              <a:gd name="connsiteX89" fmla="*/ 10401045 w 11214100"/>
              <a:gd name="connsiteY89" fmla="*/ 6751538 h 6858000"/>
              <a:gd name="connsiteX90" fmla="*/ 10418825 w 11214100"/>
              <a:gd name="connsiteY90" fmla="*/ 6751538 h 6858000"/>
              <a:gd name="connsiteX91" fmla="*/ 10432795 w 11214100"/>
              <a:gd name="connsiteY91" fmla="*/ 6750268 h 6858000"/>
              <a:gd name="connsiteX92" fmla="*/ 10442955 w 11214100"/>
              <a:gd name="connsiteY92" fmla="*/ 6746458 h 6858000"/>
              <a:gd name="connsiteX93" fmla="*/ 10450575 w 11214100"/>
              <a:gd name="connsiteY93" fmla="*/ 6740108 h 6858000"/>
              <a:gd name="connsiteX94" fmla="*/ 10455655 w 11214100"/>
              <a:gd name="connsiteY94" fmla="*/ 6732488 h 6858000"/>
              <a:gd name="connsiteX95" fmla="*/ 10458195 w 11214100"/>
              <a:gd name="connsiteY95" fmla="*/ 6722328 h 6858000"/>
              <a:gd name="connsiteX96" fmla="*/ 10459465 w 11214100"/>
              <a:gd name="connsiteY96" fmla="*/ 6710898 h 6858000"/>
              <a:gd name="connsiteX97" fmla="*/ 10449305 w 11214100"/>
              <a:gd name="connsiteY97" fmla="*/ 6681688 h 6858000"/>
              <a:gd name="connsiteX98" fmla="*/ 10421365 w 11214100"/>
              <a:gd name="connsiteY98" fmla="*/ 6671528 h 6858000"/>
              <a:gd name="connsiteX99" fmla="*/ 10333735 w 11214100"/>
              <a:gd name="connsiteY99" fmla="*/ 6671528 h 6858000"/>
              <a:gd name="connsiteX100" fmla="*/ 10333735 w 11214100"/>
              <a:gd name="connsiteY100" fmla="*/ 6680418 h 6858000"/>
              <a:gd name="connsiteX101" fmla="*/ 10352785 w 11214100"/>
              <a:gd name="connsiteY101" fmla="*/ 6680418 h 6858000"/>
              <a:gd name="connsiteX102" fmla="*/ 10352785 w 11214100"/>
              <a:gd name="connsiteY102" fmla="*/ 6742648 h 6858000"/>
              <a:gd name="connsiteX103" fmla="*/ 10333735 w 11214100"/>
              <a:gd name="connsiteY103" fmla="*/ 6742648 h 6858000"/>
              <a:gd name="connsiteX104" fmla="*/ 10333735 w 11214100"/>
              <a:gd name="connsiteY104" fmla="*/ 6751538 h 6858000"/>
              <a:gd name="connsiteX105" fmla="*/ 10381995 w 11214100"/>
              <a:gd name="connsiteY105" fmla="*/ 6751538 h 6858000"/>
              <a:gd name="connsiteX106" fmla="*/ 10381995 w 11214100"/>
              <a:gd name="connsiteY106" fmla="*/ 6742648 h 6858000"/>
              <a:gd name="connsiteX107" fmla="*/ 10362945 w 11214100"/>
              <a:gd name="connsiteY107" fmla="*/ 6742648 h 6858000"/>
              <a:gd name="connsiteX108" fmla="*/ 10362945 w 11214100"/>
              <a:gd name="connsiteY108" fmla="*/ 6680418 h 6858000"/>
              <a:gd name="connsiteX109" fmla="*/ 10381995 w 11214100"/>
              <a:gd name="connsiteY109" fmla="*/ 6680418 h 6858000"/>
              <a:gd name="connsiteX110" fmla="*/ 10381995 w 11214100"/>
              <a:gd name="connsiteY110" fmla="*/ 6671528 h 6858000"/>
              <a:gd name="connsiteX111" fmla="*/ 10266426 w 11214100"/>
              <a:gd name="connsiteY111" fmla="*/ 6671528 h 6858000"/>
              <a:gd name="connsiteX112" fmla="*/ 10266426 w 11214100"/>
              <a:gd name="connsiteY112" fmla="*/ 6751538 h 6858000"/>
              <a:gd name="connsiteX113" fmla="*/ 10277856 w 11214100"/>
              <a:gd name="connsiteY113" fmla="*/ 6751538 h 6858000"/>
              <a:gd name="connsiteX114" fmla="*/ 10277856 w 11214100"/>
              <a:gd name="connsiteY114" fmla="*/ 6715978 h 6858000"/>
              <a:gd name="connsiteX115" fmla="*/ 10310876 w 11214100"/>
              <a:gd name="connsiteY115" fmla="*/ 6715978 h 6858000"/>
              <a:gd name="connsiteX116" fmla="*/ 10310876 w 11214100"/>
              <a:gd name="connsiteY116" fmla="*/ 6707088 h 6858000"/>
              <a:gd name="connsiteX117" fmla="*/ 10277856 w 11214100"/>
              <a:gd name="connsiteY117" fmla="*/ 6707088 h 6858000"/>
              <a:gd name="connsiteX118" fmla="*/ 10277856 w 11214100"/>
              <a:gd name="connsiteY118" fmla="*/ 6680418 h 6858000"/>
              <a:gd name="connsiteX119" fmla="*/ 10312146 w 11214100"/>
              <a:gd name="connsiteY119" fmla="*/ 6680418 h 6858000"/>
              <a:gd name="connsiteX120" fmla="*/ 10312146 w 11214100"/>
              <a:gd name="connsiteY120" fmla="*/ 6671528 h 6858000"/>
              <a:gd name="connsiteX121" fmla="*/ 10192766 w 11214100"/>
              <a:gd name="connsiteY121" fmla="*/ 6671528 h 6858000"/>
              <a:gd name="connsiteX122" fmla="*/ 10192766 w 11214100"/>
              <a:gd name="connsiteY122" fmla="*/ 6751538 h 6858000"/>
              <a:gd name="connsiteX123" fmla="*/ 10202926 w 11214100"/>
              <a:gd name="connsiteY123" fmla="*/ 6751538 h 6858000"/>
              <a:gd name="connsiteX124" fmla="*/ 10202926 w 11214100"/>
              <a:gd name="connsiteY124" fmla="*/ 6726138 h 6858000"/>
              <a:gd name="connsiteX125" fmla="*/ 10202926 w 11214100"/>
              <a:gd name="connsiteY125" fmla="*/ 6685498 h 6858000"/>
              <a:gd name="connsiteX126" fmla="*/ 10209276 w 11214100"/>
              <a:gd name="connsiteY126" fmla="*/ 6702008 h 6858000"/>
              <a:gd name="connsiteX127" fmla="*/ 10233406 w 11214100"/>
              <a:gd name="connsiteY127" fmla="*/ 6752808 h 6858000"/>
              <a:gd name="connsiteX128" fmla="*/ 10247376 w 11214100"/>
              <a:gd name="connsiteY128" fmla="*/ 6752808 h 6858000"/>
              <a:gd name="connsiteX129" fmla="*/ 10247376 w 11214100"/>
              <a:gd name="connsiteY129" fmla="*/ 6671528 h 6858000"/>
              <a:gd name="connsiteX130" fmla="*/ 10235946 w 11214100"/>
              <a:gd name="connsiteY130" fmla="*/ 6671528 h 6858000"/>
              <a:gd name="connsiteX131" fmla="*/ 10235946 w 11214100"/>
              <a:gd name="connsiteY131" fmla="*/ 6694388 h 6858000"/>
              <a:gd name="connsiteX132" fmla="*/ 10235946 w 11214100"/>
              <a:gd name="connsiteY132" fmla="*/ 6738838 h 6858000"/>
              <a:gd name="connsiteX133" fmla="*/ 10228326 w 11214100"/>
              <a:gd name="connsiteY133" fmla="*/ 6719788 h 6858000"/>
              <a:gd name="connsiteX134" fmla="*/ 10206736 w 11214100"/>
              <a:gd name="connsiteY134" fmla="*/ 6671528 h 6858000"/>
              <a:gd name="connsiteX135" fmla="*/ 9915905 w 11214100"/>
              <a:gd name="connsiteY135" fmla="*/ 6671528 h 6858000"/>
              <a:gd name="connsiteX136" fmla="*/ 9915905 w 11214100"/>
              <a:gd name="connsiteY136" fmla="*/ 6680418 h 6858000"/>
              <a:gd name="connsiteX137" fmla="*/ 9933685 w 11214100"/>
              <a:gd name="connsiteY137" fmla="*/ 6680418 h 6858000"/>
              <a:gd name="connsiteX138" fmla="*/ 9934955 w 11214100"/>
              <a:gd name="connsiteY138" fmla="*/ 6680418 h 6858000"/>
              <a:gd name="connsiteX139" fmla="*/ 9934955 w 11214100"/>
              <a:gd name="connsiteY139" fmla="*/ 6742648 h 6858000"/>
              <a:gd name="connsiteX140" fmla="*/ 9915905 w 11214100"/>
              <a:gd name="connsiteY140" fmla="*/ 6742648 h 6858000"/>
              <a:gd name="connsiteX141" fmla="*/ 9915905 w 11214100"/>
              <a:gd name="connsiteY141" fmla="*/ 6751538 h 6858000"/>
              <a:gd name="connsiteX142" fmla="*/ 9964165 w 11214100"/>
              <a:gd name="connsiteY142" fmla="*/ 6751538 h 6858000"/>
              <a:gd name="connsiteX143" fmla="*/ 9964165 w 11214100"/>
              <a:gd name="connsiteY143" fmla="*/ 6742648 h 6858000"/>
              <a:gd name="connsiteX144" fmla="*/ 9945115 w 11214100"/>
              <a:gd name="connsiteY144" fmla="*/ 6742648 h 6858000"/>
              <a:gd name="connsiteX145" fmla="*/ 9945115 w 11214100"/>
              <a:gd name="connsiteY145" fmla="*/ 6680418 h 6858000"/>
              <a:gd name="connsiteX146" fmla="*/ 9964165 w 11214100"/>
              <a:gd name="connsiteY146" fmla="*/ 6680418 h 6858000"/>
              <a:gd name="connsiteX147" fmla="*/ 9964165 w 11214100"/>
              <a:gd name="connsiteY147" fmla="*/ 6671528 h 6858000"/>
              <a:gd name="connsiteX148" fmla="*/ 9842245 w 11214100"/>
              <a:gd name="connsiteY148" fmla="*/ 6671528 h 6858000"/>
              <a:gd name="connsiteX149" fmla="*/ 9842245 w 11214100"/>
              <a:gd name="connsiteY149" fmla="*/ 6751538 h 6858000"/>
              <a:gd name="connsiteX150" fmla="*/ 9852405 w 11214100"/>
              <a:gd name="connsiteY150" fmla="*/ 6751538 h 6858000"/>
              <a:gd name="connsiteX151" fmla="*/ 9852405 w 11214100"/>
              <a:gd name="connsiteY151" fmla="*/ 6726138 h 6858000"/>
              <a:gd name="connsiteX152" fmla="*/ 9852405 w 11214100"/>
              <a:gd name="connsiteY152" fmla="*/ 6685498 h 6858000"/>
              <a:gd name="connsiteX153" fmla="*/ 9858755 w 11214100"/>
              <a:gd name="connsiteY153" fmla="*/ 6702008 h 6858000"/>
              <a:gd name="connsiteX154" fmla="*/ 9882885 w 11214100"/>
              <a:gd name="connsiteY154" fmla="*/ 6752808 h 6858000"/>
              <a:gd name="connsiteX155" fmla="*/ 9896855 w 11214100"/>
              <a:gd name="connsiteY155" fmla="*/ 6752808 h 6858000"/>
              <a:gd name="connsiteX156" fmla="*/ 9896855 w 11214100"/>
              <a:gd name="connsiteY156" fmla="*/ 6671528 h 6858000"/>
              <a:gd name="connsiteX157" fmla="*/ 9886695 w 11214100"/>
              <a:gd name="connsiteY157" fmla="*/ 6671528 h 6858000"/>
              <a:gd name="connsiteX158" fmla="*/ 9886695 w 11214100"/>
              <a:gd name="connsiteY158" fmla="*/ 6694388 h 6858000"/>
              <a:gd name="connsiteX159" fmla="*/ 9886695 w 11214100"/>
              <a:gd name="connsiteY159" fmla="*/ 6738838 h 6858000"/>
              <a:gd name="connsiteX160" fmla="*/ 9879075 w 11214100"/>
              <a:gd name="connsiteY160" fmla="*/ 6719788 h 6858000"/>
              <a:gd name="connsiteX161" fmla="*/ 9856215 w 11214100"/>
              <a:gd name="connsiteY161" fmla="*/ 6671528 h 6858000"/>
              <a:gd name="connsiteX162" fmla="*/ 10150855 w 11214100"/>
              <a:gd name="connsiteY162" fmla="*/ 6670257 h 6858000"/>
              <a:gd name="connsiteX163" fmla="*/ 10138155 w 11214100"/>
              <a:gd name="connsiteY163" fmla="*/ 6672797 h 6858000"/>
              <a:gd name="connsiteX164" fmla="*/ 10127995 w 11214100"/>
              <a:gd name="connsiteY164" fmla="*/ 6680417 h 6858000"/>
              <a:gd name="connsiteX165" fmla="*/ 10121645 w 11214100"/>
              <a:gd name="connsiteY165" fmla="*/ 6693117 h 6858000"/>
              <a:gd name="connsiteX166" fmla="*/ 10119105 w 11214100"/>
              <a:gd name="connsiteY166" fmla="*/ 6712167 h 6858000"/>
              <a:gd name="connsiteX167" fmla="*/ 10120375 w 11214100"/>
              <a:gd name="connsiteY167" fmla="*/ 6729947 h 6858000"/>
              <a:gd name="connsiteX168" fmla="*/ 10125455 w 11214100"/>
              <a:gd name="connsiteY168" fmla="*/ 6742647 h 6858000"/>
              <a:gd name="connsiteX169" fmla="*/ 10135615 w 11214100"/>
              <a:gd name="connsiteY169" fmla="*/ 6750267 h 6858000"/>
              <a:gd name="connsiteX170" fmla="*/ 10149585 w 11214100"/>
              <a:gd name="connsiteY170" fmla="*/ 6752807 h 6858000"/>
              <a:gd name="connsiteX171" fmla="*/ 10162285 w 11214100"/>
              <a:gd name="connsiteY171" fmla="*/ 6750267 h 6858000"/>
              <a:gd name="connsiteX172" fmla="*/ 10172445 w 11214100"/>
              <a:gd name="connsiteY172" fmla="*/ 6742647 h 6858000"/>
              <a:gd name="connsiteX173" fmla="*/ 10178795 w 11214100"/>
              <a:gd name="connsiteY173" fmla="*/ 6729947 h 6858000"/>
              <a:gd name="connsiteX174" fmla="*/ 10181335 w 11214100"/>
              <a:gd name="connsiteY174" fmla="*/ 6710897 h 6858000"/>
              <a:gd name="connsiteX175" fmla="*/ 10180065 w 11214100"/>
              <a:gd name="connsiteY175" fmla="*/ 6694387 h 6858000"/>
              <a:gd name="connsiteX176" fmla="*/ 10173715 w 11214100"/>
              <a:gd name="connsiteY176" fmla="*/ 6681687 h 6858000"/>
              <a:gd name="connsiteX177" fmla="*/ 10164825 w 11214100"/>
              <a:gd name="connsiteY177" fmla="*/ 6672797 h 6858000"/>
              <a:gd name="connsiteX178" fmla="*/ 10150855 w 11214100"/>
              <a:gd name="connsiteY178" fmla="*/ 6670257 h 6858000"/>
              <a:gd name="connsiteX179" fmla="*/ 10087356 w 11214100"/>
              <a:gd name="connsiteY179" fmla="*/ 6670257 h 6858000"/>
              <a:gd name="connsiteX180" fmla="*/ 10072116 w 11214100"/>
              <a:gd name="connsiteY180" fmla="*/ 6672797 h 6858000"/>
              <a:gd name="connsiteX181" fmla="*/ 10060686 w 11214100"/>
              <a:gd name="connsiteY181" fmla="*/ 6681687 h 6858000"/>
              <a:gd name="connsiteX182" fmla="*/ 10053066 w 11214100"/>
              <a:gd name="connsiteY182" fmla="*/ 6694387 h 6858000"/>
              <a:gd name="connsiteX183" fmla="*/ 10050526 w 11214100"/>
              <a:gd name="connsiteY183" fmla="*/ 6712167 h 6858000"/>
              <a:gd name="connsiteX184" fmla="*/ 10059416 w 11214100"/>
              <a:gd name="connsiteY184" fmla="*/ 6742647 h 6858000"/>
              <a:gd name="connsiteX185" fmla="*/ 10086086 w 11214100"/>
              <a:gd name="connsiteY185" fmla="*/ 6752807 h 6858000"/>
              <a:gd name="connsiteX186" fmla="*/ 10106406 w 11214100"/>
              <a:gd name="connsiteY186" fmla="*/ 6748997 h 6858000"/>
              <a:gd name="connsiteX187" fmla="*/ 10106406 w 11214100"/>
              <a:gd name="connsiteY187" fmla="*/ 6738837 h 6858000"/>
              <a:gd name="connsiteX188" fmla="*/ 10097516 w 11214100"/>
              <a:gd name="connsiteY188" fmla="*/ 6742647 h 6858000"/>
              <a:gd name="connsiteX189" fmla="*/ 10087356 w 11214100"/>
              <a:gd name="connsiteY189" fmla="*/ 6743917 h 6858000"/>
              <a:gd name="connsiteX190" fmla="*/ 10068306 w 11214100"/>
              <a:gd name="connsiteY190" fmla="*/ 6736297 h 6858000"/>
              <a:gd name="connsiteX191" fmla="*/ 10061956 w 11214100"/>
              <a:gd name="connsiteY191" fmla="*/ 6712167 h 6858000"/>
              <a:gd name="connsiteX192" fmla="*/ 10063226 w 11214100"/>
              <a:gd name="connsiteY192" fmla="*/ 6698197 h 6858000"/>
              <a:gd name="connsiteX193" fmla="*/ 10069576 w 11214100"/>
              <a:gd name="connsiteY193" fmla="*/ 6689307 h 6858000"/>
              <a:gd name="connsiteX194" fmla="*/ 10077196 w 11214100"/>
              <a:gd name="connsiteY194" fmla="*/ 6682957 h 6858000"/>
              <a:gd name="connsiteX195" fmla="*/ 10087356 w 11214100"/>
              <a:gd name="connsiteY195" fmla="*/ 6680417 h 6858000"/>
              <a:gd name="connsiteX196" fmla="*/ 10097516 w 11214100"/>
              <a:gd name="connsiteY196" fmla="*/ 6681687 h 6858000"/>
              <a:gd name="connsiteX197" fmla="*/ 10106406 w 11214100"/>
              <a:gd name="connsiteY197" fmla="*/ 6685497 h 6858000"/>
              <a:gd name="connsiteX198" fmla="*/ 10106406 w 11214100"/>
              <a:gd name="connsiteY198" fmla="*/ 6674067 h 6858000"/>
              <a:gd name="connsiteX199" fmla="*/ 10097516 w 11214100"/>
              <a:gd name="connsiteY199" fmla="*/ 6671527 h 6858000"/>
              <a:gd name="connsiteX200" fmla="*/ 10087356 w 11214100"/>
              <a:gd name="connsiteY200" fmla="*/ 6670257 h 6858000"/>
              <a:gd name="connsiteX201" fmla="*/ 0 w 11214100"/>
              <a:gd name="connsiteY201" fmla="*/ 0 h 6858000"/>
              <a:gd name="connsiteX202" fmla="*/ 11214100 w 11214100"/>
              <a:gd name="connsiteY202" fmla="*/ 0 h 6858000"/>
              <a:gd name="connsiteX203" fmla="*/ 11214100 w 11214100"/>
              <a:gd name="connsiteY203" fmla="*/ 6858000 h 6858000"/>
              <a:gd name="connsiteX204" fmla="*/ 0 w 11214100"/>
              <a:gd name="connsiteY20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</a:cxnLst>
            <a:rect l="l" t="t" r="r" b="b"/>
            <a:pathLst>
              <a:path w="11214100" h="6858000">
                <a:moveTo>
                  <a:pt x="10776965" y="6681688"/>
                </a:moveTo>
                <a:lnTo>
                  <a:pt x="10790935" y="6724868"/>
                </a:lnTo>
                <a:lnTo>
                  <a:pt x="10762995" y="6724868"/>
                </a:lnTo>
                <a:close/>
                <a:moveTo>
                  <a:pt x="10412475" y="6680418"/>
                </a:moveTo>
                <a:lnTo>
                  <a:pt x="10421365" y="6680418"/>
                </a:lnTo>
                <a:cubicBezTo>
                  <a:pt x="10425175" y="6680418"/>
                  <a:pt x="10428985" y="6680418"/>
                  <a:pt x="10432795" y="6681688"/>
                </a:cubicBezTo>
                <a:cubicBezTo>
                  <a:pt x="10436605" y="6682958"/>
                  <a:pt x="10439145" y="6685498"/>
                  <a:pt x="10441685" y="6688038"/>
                </a:cubicBezTo>
                <a:cubicBezTo>
                  <a:pt x="10444225" y="6690578"/>
                  <a:pt x="10445495" y="6694388"/>
                  <a:pt x="10446765" y="6698198"/>
                </a:cubicBezTo>
                <a:cubicBezTo>
                  <a:pt x="10448035" y="6702008"/>
                  <a:pt x="10448035" y="6705818"/>
                  <a:pt x="10448035" y="6712168"/>
                </a:cubicBezTo>
                <a:cubicBezTo>
                  <a:pt x="10448035" y="6732488"/>
                  <a:pt x="10437875" y="6742648"/>
                  <a:pt x="10420095" y="6742648"/>
                </a:cubicBezTo>
                <a:lnTo>
                  <a:pt x="10412475" y="6742648"/>
                </a:lnTo>
                <a:close/>
                <a:moveTo>
                  <a:pt x="10149585" y="6679147"/>
                </a:moveTo>
                <a:cubicBezTo>
                  <a:pt x="10153395" y="6679147"/>
                  <a:pt x="10155935" y="6680417"/>
                  <a:pt x="10158475" y="6681687"/>
                </a:cubicBezTo>
                <a:cubicBezTo>
                  <a:pt x="10161015" y="6684227"/>
                  <a:pt x="10162285" y="6686767"/>
                  <a:pt x="10164825" y="6689307"/>
                </a:cubicBezTo>
                <a:cubicBezTo>
                  <a:pt x="10167365" y="6691847"/>
                  <a:pt x="10167365" y="6695657"/>
                  <a:pt x="10168635" y="6699467"/>
                </a:cubicBezTo>
                <a:cubicBezTo>
                  <a:pt x="10169905" y="6703277"/>
                  <a:pt x="10169905" y="6707087"/>
                  <a:pt x="10169905" y="6712167"/>
                </a:cubicBezTo>
                <a:cubicBezTo>
                  <a:pt x="10169905" y="6715977"/>
                  <a:pt x="10169905" y="6721057"/>
                  <a:pt x="10168635" y="6724867"/>
                </a:cubicBezTo>
                <a:cubicBezTo>
                  <a:pt x="10167365" y="6728677"/>
                  <a:pt x="10166095" y="6732487"/>
                  <a:pt x="10164825" y="6735027"/>
                </a:cubicBezTo>
                <a:cubicBezTo>
                  <a:pt x="10163555" y="6737567"/>
                  <a:pt x="10161015" y="6740107"/>
                  <a:pt x="10158475" y="6741377"/>
                </a:cubicBezTo>
                <a:cubicBezTo>
                  <a:pt x="10155935" y="6742647"/>
                  <a:pt x="10153395" y="6743917"/>
                  <a:pt x="10149585" y="6743917"/>
                </a:cubicBezTo>
                <a:cubicBezTo>
                  <a:pt x="10145775" y="6743917"/>
                  <a:pt x="10143235" y="6742647"/>
                  <a:pt x="10140695" y="6741377"/>
                </a:cubicBezTo>
                <a:cubicBezTo>
                  <a:pt x="10138155" y="6740107"/>
                  <a:pt x="10135615" y="6737567"/>
                  <a:pt x="10134345" y="6735027"/>
                </a:cubicBezTo>
                <a:cubicBezTo>
                  <a:pt x="10133075" y="6732487"/>
                  <a:pt x="10131805" y="6727407"/>
                  <a:pt x="10130535" y="6723597"/>
                </a:cubicBezTo>
                <a:cubicBezTo>
                  <a:pt x="10129265" y="6719787"/>
                  <a:pt x="10129265" y="6715977"/>
                  <a:pt x="10129265" y="6710897"/>
                </a:cubicBezTo>
                <a:cubicBezTo>
                  <a:pt x="10129265" y="6705817"/>
                  <a:pt x="10129265" y="6702007"/>
                  <a:pt x="10130535" y="6698197"/>
                </a:cubicBezTo>
                <a:cubicBezTo>
                  <a:pt x="10131805" y="6694387"/>
                  <a:pt x="10133075" y="6690577"/>
                  <a:pt x="10134345" y="6688037"/>
                </a:cubicBezTo>
                <a:cubicBezTo>
                  <a:pt x="10135615" y="6685497"/>
                  <a:pt x="10138155" y="6682957"/>
                  <a:pt x="10140695" y="6681687"/>
                </a:cubicBezTo>
                <a:cubicBezTo>
                  <a:pt x="10143235" y="6680417"/>
                  <a:pt x="10145775" y="6679147"/>
                  <a:pt x="10149585" y="6679147"/>
                </a:cubicBezTo>
                <a:close/>
                <a:moveTo>
                  <a:pt x="10826495" y="6671528"/>
                </a:moveTo>
                <a:lnTo>
                  <a:pt x="10826495" y="6752808"/>
                </a:lnTo>
                <a:lnTo>
                  <a:pt x="10873485" y="6752808"/>
                </a:lnTo>
                <a:lnTo>
                  <a:pt x="10873485" y="6742648"/>
                </a:lnTo>
                <a:lnTo>
                  <a:pt x="10837925" y="6742648"/>
                </a:lnTo>
                <a:lnTo>
                  <a:pt x="10837925" y="6671528"/>
                </a:lnTo>
                <a:close/>
                <a:moveTo>
                  <a:pt x="10770615" y="6671528"/>
                </a:moveTo>
                <a:lnTo>
                  <a:pt x="10743945" y="6752808"/>
                </a:lnTo>
                <a:lnTo>
                  <a:pt x="10755375" y="6752808"/>
                </a:lnTo>
                <a:lnTo>
                  <a:pt x="10761725" y="6735028"/>
                </a:lnTo>
                <a:lnTo>
                  <a:pt x="10796015" y="6735028"/>
                </a:lnTo>
                <a:lnTo>
                  <a:pt x="10801095" y="6752808"/>
                </a:lnTo>
                <a:lnTo>
                  <a:pt x="10812525" y="6752808"/>
                </a:lnTo>
                <a:lnTo>
                  <a:pt x="10785855" y="6671528"/>
                </a:lnTo>
                <a:close/>
                <a:moveTo>
                  <a:pt x="10682986" y="6671528"/>
                </a:moveTo>
                <a:lnTo>
                  <a:pt x="10682986" y="6680418"/>
                </a:lnTo>
                <a:lnTo>
                  <a:pt x="10702036" y="6680418"/>
                </a:lnTo>
                <a:lnTo>
                  <a:pt x="10702036" y="6742648"/>
                </a:lnTo>
                <a:lnTo>
                  <a:pt x="10682986" y="6742648"/>
                </a:lnTo>
                <a:lnTo>
                  <a:pt x="10682986" y="6751538"/>
                </a:lnTo>
                <a:lnTo>
                  <a:pt x="10731246" y="6751538"/>
                </a:lnTo>
                <a:lnTo>
                  <a:pt x="10731246" y="6742648"/>
                </a:lnTo>
                <a:lnTo>
                  <a:pt x="10712196" y="6742648"/>
                </a:lnTo>
                <a:lnTo>
                  <a:pt x="10712196" y="6680418"/>
                </a:lnTo>
                <a:lnTo>
                  <a:pt x="10731246" y="6680418"/>
                </a:lnTo>
                <a:lnTo>
                  <a:pt x="10731246" y="6671528"/>
                </a:lnTo>
                <a:close/>
                <a:moveTo>
                  <a:pt x="10608056" y="6671528"/>
                </a:moveTo>
                <a:lnTo>
                  <a:pt x="10608056" y="6680418"/>
                </a:lnTo>
                <a:lnTo>
                  <a:pt x="10632186" y="6680418"/>
                </a:lnTo>
                <a:lnTo>
                  <a:pt x="10632186" y="6751538"/>
                </a:lnTo>
                <a:lnTo>
                  <a:pt x="10643616" y="6751538"/>
                </a:lnTo>
                <a:lnTo>
                  <a:pt x="10643616" y="6680418"/>
                </a:lnTo>
                <a:lnTo>
                  <a:pt x="10667746" y="6680418"/>
                </a:lnTo>
                <a:lnTo>
                  <a:pt x="10667746" y="6671528"/>
                </a:lnTo>
                <a:close/>
                <a:moveTo>
                  <a:pt x="10540745" y="6671528"/>
                </a:moveTo>
                <a:lnTo>
                  <a:pt x="10540745" y="6751538"/>
                </a:lnTo>
                <a:lnTo>
                  <a:pt x="10550905" y="6751538"/>
                </a:lnTo>
                <a:lnTo>
                  <a:pt x="10550905" y="6726138"/>
                </a:lnTo>
                <a:lnTo>
                  <a:pt x="10550905" y="6685498"/>
                </a:lnTo>
                <a:lnTo>
                  <a:pt x="10557255" y="6702008"/>
                </a:lnTo>
                <a:lnTo>
                  <a:pt x="10581385" y="6752808"/>
                </a:lnTo>
                <a:lnTo>
                  <a:pt x="10595355" y="6752808"/>
                </a:lnTo>
                <a:lnTo>
                  <a:pt x="10595355" y="6671528"/>
                </a:lnTo>
                <a:lnTo>
                  <a:pt x="10585195" y="6671528"/>
                </a:lnTo>
                <a:lnTo>
                  <a:pt x="10585195" y="6694388"/>
                </a:lnTo>
                <a:lnTo>
                  <a:pt x="10585195" y="6738838"/>
                </a:lnTo>
                <a:lnTo>
                  <a:pt x="10577575" y="6719788"/>
                </a:lnTo>
                <a:lnTo>
                  <a:pt x="10554715" y="6671528"/>
                </a:lnTo>
                <a:close/>
                <a:moveTo>
                  <a:pt x="10475976" y="6671528"/>
                </a:moveTo>
                <a:lnTo>
                  <a:pt x="10475976" y="6752808"/>
                </a:lnTo>
                <a:lnTo>
                  <a:pt x="10521696" y="6752808"/>
                </a:lnTo>
                <a:lnTo>
                  <a:pt x="10521696" y="6742648"/>
                </a:lnTo>
                <a:lnTo>
                  <a:pt x="10486136" y="6742648"/>
                </a:lnTo>
                <a:lnTo>
                  <a:pt x="10486136" y="6714708"/>
                </a:lnTo>
                <a:lnTo>
                  <a:pt x="10520426" y="6714708"/>
                </a:lnTo>
                <a:lnTo>
                  <a:pt x="10520426" y="6705818"/>
                </a:lnTo>
                <a:lnTo>
                  <a:pt x="10486136" y="6705818"/>
                </a:lnTo>
                <a:lnTo>
                  <a:pt x="10486136" y="6680418"/>
                </a:lnTo>
                <a:lnTo>
                  <a:pt x="10521696" y="6680418"/>
                </a:lnTo>
                <a:lnTo>
                  <a:pt x="10521696" y="6671528"/>
                </a:lnTo>
                <a:close/>
                <a:moveTo>
                  <a:pt x="10401045" y="6671528"/>
                </a:moveTo>
                <a:lnTo>
                  <a:pt x="10401045" y="6751538"/>
                </a:lnTo>
                <a:lnTo>
                  <a:pt x="10418825" y="6751538"/>
                </a:lnTo>
                <a:cubicBezTo>
                  <a:pt x="10423905" y="6751538"/>
                  <a:pt x="10428985" y="6751538"/>
                  <a:pt x="10432795" y="6750268"/>
                </a:cubicBezTo>
                <a:cubicBezTo>
                  <a:pt x="10436605" y="6748998"/>
                  <a:pt x="10440415" y="6747728"/>
                  <a:pt x="10442955" y="6746458"/>
                </a:cubicBezTo>
                <a:cubicBezTo>
                  <a:pt x="10445495" y="6745188"/>
                  <a:pt x="10449305" y="6742648"/>
                  <a:pt x="10450575" y="6740108"/>
                </a:cubicBezTo>
                <a:cubicBezTo>
                  <a:pt x="10451845" y="6737568"/>
                  <a:pt x="10454385" y="6736298"/>
                  <a:pt x="10455655" y="6732488"/>
                </a:cubicBezTo>
                <a:cubicBezTo>
                  <a:pt x="10456925" y="6728678"/>
                  <a:pt x="10458195" y="6726138"/>
                  <a:pt x="10458195" y="6722328"/>
                </a:cubicBezTo>
                <a:cubicBezTo>
                  <a:pt x="10459465" y="6718518"/>
                  <a:pt x="10459465" y="6714708"/>
                  <a:pt x="10459465" y="6710898"/>
                </a:cubicBezTo>
                <a:cubicBezTo>
                  <a:pt x="10459465" y="6696928"/>
                  <a:pt x="10455655" y="6688038"/>
                  <a:pt x="10449305" y="6681688"/>
                </a:cubicBezTo>
                <a:cubicBezTo>
                  <a:pt x="10442955" y="6675338"/>
                  <a:pt x="10434065" y="6671528"/>
                  <a:pt x="10421365" y="6671528"/>
                </a:cubicBezTo>
                <a:close/>
                <a:moveTo>
                  <a:pt x="10333735" y="6671528"/>
                </a:moveTo>
                <a:lnTo>
                  <a:pt x="10333735" y="6680418"/>
                </a:lnTo>
                <a:lnTo>
                  <a:pt x="10352785" y="6680418"/>
                </a:lnTo>
                <a:lnTo>
                  <a:pt x="10352785" y="6742648"/>
                </a:lnTo>
                <a:lnTo>
                  <a:pt x="10333735" y="6742648"/>
                </a:lnTo>
                <a:lnTo>
                  <a:pt x="10333735" y="6751538"/>
                </a:lnTo>
                <a:lnTo>
                  <a:pt x="10381995" y="6751538"/>
                </a:lnTo>
                <a:lnTo>
                  <a:pt x="10381995" y="6742648"/>
                </a:lnTo>
                <a:lnTo>
                  <a:pt x="10362945" y="6742648"/>
                </a:lnTo>
                <a:lnTo>
                  <a:pt x="10362945" y="6680418"/>
                </a:lnTo>
                <a:lnTo>
                  <a:pt x="10381995" y="6680418"/>
                </a:lnTo>
                <a:lnTo>
                  <a:pt x="10381995" y="6671528"/>
                </a:lnTo>
                <a:close/>
                <a:moveTo>
                  <a:pt x="10266426" y="6671528"/>
                </a:moveTo>
                <a:lnTo>
                  <a:pt x="10266426" y="6751538"/>
                </a:lnTo>
                <a:lnTo>
                  <a:pt x="10277856" y="6751538"/>
                </a:lnTo>
                <a:lnTo>
                  <a:pt x="10277856" y="6715978"/>
                </a:lnTo>
                <a:lnTo>
                  <a:pt x="10310876" y="6715978"/>
                </a:lnTo>
                <a:lnTo>
                  <a:pt x="10310876" y="6707088"/>
                </a:lnTo>
                <a:lnTo>
                  <a:pt x="10277856" y="6707088"/>
                </a:lnTo>
                <a:lnTo>
                  <a:pt x="10277856" y="6680418"/>
                </a:lnTo>
                <a:lnTo>
                  <a:pt x="10312146" y="6680418"/>
                </a:lnTo>
                <a:lnTo>
                  <a:pt x="10312146" y="6671528"/>
                </a:lnTo>
                <a:close/>
                <a:moveTo>
                  <a:pt x="10192766" y="6671528"/>
                </a:moveTo>
                <a:lnTo>
                  <a:pt x="10192766" y="6751538"/>
                </a:lnTo>
                <a:lnTo>
                  <a:pt x="10202926" y="6751538"/>
                </a:lnTo>
                <a:lnTo>
                  <a:pt x="10202926" y="6726138"/>
                </a:lnTo>
                <a:lnTo>
                  <a:pt x="10202926" y="6685498"/>
                </a:lnTo>
                <a:lnTo>
                  <a:pt x="10209276" y="6702008"/>
                </a:lnTo>
                <a:lnTo>
                  <a:pt x="10233406" y="6752808"/>
                </a:lnTo>
                <a:lnTo>
                  <a:pt x="10247376" y="6752808"/>
                </a:lnTo>
                <a:lnTo>
                  <a:pt x="10247376" y="6671528"/>
                </a:lnTo>
                <a:lnTo>
                  <a:pt x="10235946" y="6671528"/>
                </a:lnTo>
                <a:lnTo>
                  <a:pt x="10235946" y="6694388"/>
                </a:lnTo>
                <a:lnTo>
                  <a:pt x="10235946" y="6738838"/>
                </a:lnTo>
                <a:lnTo>
                  <a:pt x="10228326" y="6719788"/>
                </a:lnTo>
                <a:lnTo>
                  <a:pt x="10206736" y="6671528"/>
                </a:lnTo>
                <a:close/>
                <a:moveTo>
                  <a:pt x="9915905" y="6671528"/>
                </a:moveTo>
                <a:lnTo>
                  <a:pt x="9915905" y="6680418"/>
                </a:lnTo>
                <a:lnTo>
                  <a:pt x="9933685" y="6680418"/>
                </a:lnTo>
                <a:lnTo>
                  <a:pt x="9934955" y="6680418"/>
                </a:lnTo>
                <a:lnTo>
                  <a:pt x="9934955" y="6742648"/>
                </a:lnTo>
                <a:lnTo>
                  <a:pt x="9915905" y="6742648"/>
                </a:lnTo>
                <a:lnTo>
                  <a:pt x="9915905" y="6751538"/>
                </a:lnTo>
                <a:lnTo>
                  <a:pt x="9964165" y="6751538"/>
                </a:lnTo>
                <a:lnTo>
                  <a:pt x="9964165" y="6742648"/>
                </a:lnTo>
                <a:lnTo>
                  <a:pt x="9945115" y="6742648"/>
                </a:lnTo>
                <a:lnTo>
                  <a:pt x="9945115" y="6680418"/>
                </a:lnTo>
                <a:lnTo>
                  <a:pt x="9964165" y="6680418"/>
                </a:lnTo>
                <a:lnTo>
                  <a:pt x="9964165" y="6671528"/>
                </a:lnTo>
                <a:close/>
                <a:moveTo>
                  <a:pt x="9842245" y="6671528"/>
                </a:moveTo>
                <a:lnTo>
                  <a:pt x="9842245" y="6751538"/>
                </a:lnTo>
                <a:lnTo>
                  <a:pt x="9852405" y="6751538"/>
                </a:lnTo>
                <a:lnTo>
                  <a:pt x="9852405" y="6726138"/>
                </a:lnTo>
                <a:lnTo>
                  <a:pt x="9852405" y="6685498"/>
                </a:lnTo>
                <a:lnTo>
                  <a:pt x="9858755" y="6702008"/>
                </a:lnTo>
                <a:lnTo>
                  <a:pt x="9882885" y="6752808"/>
                </a:lnTo>
                <a:lnTo>
                  <a:pt x="9896855" y="6752808"/>
                </a:lnTo>
                <a:lnTo>
                  <a:pt x="9896855" y="6671528"/>
                </a:lnTo>
                <a:lnTo>
                  <a:pt x="9886695" y="6671528"/>
                </a:lnTo>
                <a:lnTo>
                  <a:pt x="9886695" y="6694388"/>
                </a:lnTo>
                <a:lnTo>
                  <a:pt x="9886695" y="6738838"/>
                </a:lnTo>
                <a:lnTo>
                  <a:pt x="9879075" y="6719788"/>
                </a:lnTo>
                <a:lnTo>
                  <a:pt x="9856215" y="6671528"/>
                </a:lnTo>
                <a:close/>
                <a:moveTo>
                  <a:pt x="10150855" y="6670257"/>
                </a:moveTo>
                <a:cubicBezTo>
                  <a:pt x="10145775" y="6670257"/>
                  <a:pt x="10141965" y="6671527"/>
                  <a:pt x="10138155" y="6672797"/>
                </a:cubicBezTo>
                <a:cubicBezTo>
                  <a:pt x="10134345" y="6674067"/>
                  <a:pt x="10130535" y="6676607"/>
                  <a:pt x="10127995" y="6680417"/>
                </a:cubicBezTo>
                <a:cubicBezTo>
                  <a:pt x="10125455" y="6682957"/>
                  <a:pt x="10122915" y="6688037"/>
                  <a:pt x="10121645" y="6693117"/>
                </a:cubicBezTo>
                <a:cubicBezTo>
                  <a:pt x="10120375" y="6698197"/>
                  <a:pt x="10119105" y="6704547"/>
                  <a:pt x="10119105" y="6712167"/>
                </a:cubicBezTo>
                <a:cubicBezTo>
                  <a:pt x="10119105" y="6718517"/>
                  <a:pt x="10119105" y="6724867"/>
                  <a:pt x="10120375" y="6729947"/>
                </a:cubicBezTo>
                <a:cubicBezTo>
                  <a:pt x="10121645" y="6735027"/>
                  <a:pt x="10122915" y="6738837"/>
                  <a:pt x="10125455" y="6742647"/>
                </a:cubicBezTo>
                <a:cubicBezTo>
                  <a:pt x="10127995" y="6745187"/>
                  <a:pt x="10131805" y="6748997"/>
                  <a:pt x="10135615" y="6750267"/>
                </a:cubicBezTo>
                <a:cubicBezTo>
                  <a:pt x="10139425" y="6751537"/>
                  <a:pt x="10144505" y="6752807"/>
                  <a:pt x="10149585" y="6752807"/>
                </a:cubicBezTo>
                <a:cubicBezTo>
                  <a:pt x="10154665" y="6752807"/>
                  <a:pt x="10158475" y="6751537"/>
                  <a:pt x="10162285" y="6750267"/>
                </a:cubicBezTo>
                <a:cubicBezTo>
                  <a:pt x="10166095" y="6748997"/>
                  <a:pt x="10169905" y="6746457"/>
                  <a:pt x="10172445" y="6742647"/>
                </a:cubicBezTo>
                <a:cubicBezTo>
                  <a:pt x="10174985" y="6740107"/>
                  <a:pt x="10177525" y="6735027"/>
                  <a:pt x="10178795" y="6729947"/>
                </a:cubicBezTo>
                <a:cubicBezTo>
                  <a:pt x="10180065" y="6724867"/>
                  <a:pt x="10181335" y="6718517"/>
                  <a:pt x="10181335" y="6710897"/>
                </a:cubicBezTo>
                <a:cubicBezTo>
                  <a:pt x="10181335" y="6704547"/>
                  <a:pt x="10180065" y="6699467"/>
                  <a:pt x="10180065" y="6694387"/>
                </a:cubicBezTo>
                <a:cubicBezTo>
                  <a:pt x="10178795" y="6689307"/>
                  <a:pt x="10176255" y="6685497"/>
                  <a:pt x="10173715" y="6681687"/>
                </a:cubicBezTo>
                <a:cubicBezTo>
                  <a:pt x="10171175" y="6677877"/>
                  <a:pt x="10167365" y="6675337"/>
                  <a:pt x="10164825" y="6672797"/>
                </a:cubicBezTo>
                <a:cubicBezTo>
                  <a:pt x="10161015" y="6671527"/>
                  <a:pt x="10155935" y="6670257"/>
                  <a:pt x="10150855" y="6670257"/>
                </a:cubicBezTo>
                <a:close/>
                <a:moveTo>
                  <a:pt x="10087356" y="6670257"/>
                </a:moveTo>
                <a:cubicBezTo>
                  <a:pt x="10081006" y="6670257"/>
                  <a:pt x="10077196" y="6670257"/>
                  <a:pt x="10072116" y="6672797"/>
                </a:cubicBezTo>
                <a:cubicBezTo>
                  <a:pt x="10067036" y="6675337"/>
                  <a:pt x="10064496" y="6677877"/>
                  <a:pt x="10060686" y="6681687"/>
                </a:cubicBezTo>
                <a:cubicBezTo>
                  <a:pt x="10056876" y="6685497"/>
                  <a:pt x="10054336" y="6689307"/>
                  <a:pt x="10053066" y="6694387"/>
                </a:cubicBezTo>
                <a:cubicBezTo>
                  <a:pt x="10051796" y="6699467"/>
                  <a:pt x="10050526" y="6705817"/>
                  <a:pt x="10050526" y="6712167"/>
                </a:cubicBezTo>
                <a:cubicBezTo>
                  <a:pt x="10050526" y="6726137"/>
                  <a:pt x="10053066" y="6736297"/>
                  <a:pt x="10059416" y="6742647"/>
                </a:cubicBezTo>
                <a:cubicBezTo>
                  <a:pt x="10065766" y="6748997"/>
                  <a:pt x="10074656" y="6752807"/>
                  <a:pt x="10086086" y="6752807"/>
                </a:cubicBezTo>
                <a:cubicBezTo>
                  <a:pt x="10093706" y="6752807"/>
                  <a:pt x="10100056" y="6751537"/>
                  <a:pt x="10106406" y="6748997"/>
                </a:cubicBezTo>
                <a:lnTo>
                  <a:pt x="10106406" y="6738837"/>
                </a:lnTo>
                <a:cubicBezTo>
                  <a:pt x="10103866" y="6740107"/>
                  <a:pt x="10101326" y="6741377"/>
                  <a:pt x="10097516" y="6742647"/>
                </a:cubicBezTo>
                <a:cubicBezTo>
                  <a:pt x="10093706" y="6743917"/>
                  <a:pt x="10091166" y="6743917"/>
                  <a:pt x="10087356" y="6743917"/>
                </a:cubicBezTo>
                <a:cubicBezTo>
                  <a:pt x="10078466" y="6743917"/>
                  <a:pt x="10072116" y="6741377"/>
                  <a:pt x="10068306" y="6736297"/>
                </a:cubicBezTo>
                <a:cubicBezTo>
                  <a:pt x="10064496" y="6731217"/>
                  <a:pt x="10061956" y="6722327"/>
                  <a:pt x="10061956" y="6712167"/>
                </a:cubicBezTo>
                <a:cubicBezTo>
                  <a:pt x="10061956" y="6707087"/>
                  <a:pt x="10061956" y="6702007"/>
                  <a:pt x="10063226" y="6698197"/>
                </a:cubicBezTo>
                <a:cubicBezTo>
                  <a:pt x="10064496" y="6694387"/>
                  <a:pt x="10067036" y="6691847"/>
                  <a:pt x="10069576" y="6689307"/>
                </a:cubicBezTo>
                <a:cubicBezTo>
                  <a:pt x="10072116" y="6686767"/>
                  <a:pt x="10074656" y="6684227"/>
                  <a:pt x="10077196" y="6682957"/>
                </a:cubicBezTo>
                <a:cubicBezTo>
                  <a:pt x="10079736" y="6681687"/>
                  <a:pt x="10083546" y="6680417"/>
                  <a:pt x="10087356" y="6680417"/>
                </a:cubicBezTo>
                <a:cubicBezTo>
                  <a:pt x="10091166" y="6680417"/>
                  <a:pt x="10094976" y="6681687"/>
                  <a:pt x="10097516" y="6681687"/>
                </a:cubicBezTo>
                <a:cubicBezTo>
                  <a:pt x="10100056" y="6681687"/>
                  <a:pt x="10103866" y="6682957"/>
                  <a:pt x="10106406" y="6685497"/>
                </a:cubicBezTo>
                <a:lnTo>
                  <a:pt x="10106406" y="6674067"/>
                </a:lnTo>
                <a:cubicBezTo>
                  <a:pt x="10103866" y="6672797"/>
                  <a:pt x="10100056" y="6672797"/>
                  <a:pt x="10097516" y="6671527"/>
                </a:cubicBezTo>
                <a:cubicBezTo>
                  <a:pt x="10094976" y="6670257"/>
                  <a:pt x="10091166" y="6670257"/>
                  <a:pt x="10087356" y="6670257"/>
                </a:cubicBezTo>
                <a:close/>
                <a:moveTo>
                  <a:pt x="0" y="0"/>
                </a:moveTo>
                <a:lnTo>
                  <a:pt x="11214100" y="0"/>
                </a:lnTo>
                <a:lnTo>
                  <a:pt x="112141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22" name="Title 7">
            <a:extLst>
              <a:ext uri="{FF2B5EF4-FFF2-40B4-BE49-F238E27FC236}">
                <a16:creationId xmlns:a16="http://schemas.microsoft.com/office/drawing/2014/main" id="{58C4CE62-63AC-7443-93AA-8EE261BDBA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2864" y="2171701"/>
            <a:ext cx="3868736" cy="1452705"/>
          </a:xfrm>
        </p:spPr>
        <p:txBody>
          <a:bodyPr/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r>
              <a:rPr lang="en-US"/>
              <a:t>Header</a:t>
            </a:r>
            <a:br>
              <a:rPr lang="en-US"/>
            </a:br>
            <a:r>
              <a:rPr lang="en-US"/>
              <a:t>Header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9E5040B8-F8CC-C647-93B3-A8597F9354D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2864" y="3928547"/>
            <a:ext cx="3868736" cy="424732"/>
          </a:xfrm>
        </p:spPr>
        <p:txBody>
          <a:bodyPr wrap="square">
            <a:spAutoFit/>
          </a:bodyPr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A00B54-E6C0-7A4F-B07C-C467D86258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993045" cy="6857992"/>
          </a:xfrm>
          <a:prstGeom prst="rect">
            <a:avLst/>
          </a:prstGeom>
        </p:spPr>
      </p:pic>
      <p:pic>
        <p:nvPicPr>
          <p:cNvPr id="10" name="Image">
            <a:extLst>
              <a:ext uri="{FF2B5EF4-FFF2-40B4-BE49-F238E27FC236}">
                <a16:creationId xmlns:a16="http://schemas.microsoft.com/office/drawing/2014/main" id="{EAF03EE4-87EF-EF4E-AAC5-6B7CCD28DA5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F1B5E31-10AA-0A4C-A13E-630D15124A59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bg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192329808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Layout for Bar Graph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">
            <a:extLst>
              <a:ext uri="{FF2B5EF4-FFF2-40B4-BE49-F238E27FC236}">
                <a16:creationId xmlns:a16="http://schemas.microsoft.com/office/drawing/2014/main" id="{EC2AF6E3-B9CE-8247-9AC6-3BADB0C8564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5968" y="345179"/>
            <a:ext cx="337355" cy="225748"/>
          </a:xfrm>
          <a:prstGeom prst="rect">
            <a:avLst/>
          </a:prstGeom>
          <a:ln w="12700">
            <a:miter lim="400000"/>
          </a:ln>
          <a:effectLst/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A21F88F-7476-BB48-935A-A515D14D8D6A}"/>
              </a:ext>
            </a:extLst>
          </p:cNvPr>
          <p:cNvCxnSpPr>
            <a:cxnSpLocks/>
          </p:cNvCxnSpPr>
          <p:nvPr/>
        </p:nvCxnSpPr>
        <p:spPr>
          <a:xfrm>
            <a:off x="982136" y="346649"/>
            <a:ext cx="1021503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BB0979B2-3789-3043-8C2E-7A66B16CA9DF}"/>
              </a:ext>
            </a:extLst>
          </p:cNvPr>
          <p:cNvSpPr/>
          <p:nvPr/>
        </p:nvSpPr>
        <p:spPr>
          <a:xfrm>
            <a:off x="11273368" y="197581"/>
            <a:ext cx="591283" cy="244659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333" spc="-27" baseline="0">
                <a:solidFill>
                  <a:schemeClr val="tx1"/>
                </a:solidFill>
              </a:rPr>
              <a:t>ni.com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C5614B-0BF9-4532-BAAC-631E33EA19CC}"/>
              </a:ext>
            </a:extLst>
          </p:cNvPr>
          <p:cNvSpPr/>
          <p:nvPr userDrawn="1"/>
        </p:nvSpPr>
        <p:spPr>
          <a:xfrm>
            <a:off x="10803743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67109624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Layout 1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82134" y="948750"/>
            <a:ext cx="10215033" cy="640175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algn="l">
              <a:defRPr sz="3733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2EB0AE2-BAE9-5D40-A0CD-871ADC3A664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75332" y="2095551"/>
            <a:ext cx="4632960" cy="443860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1867"/>
            </a:lvl1pPr>
          </a:lstStyle>
          <a:p>
            <a:pPr lvl="0"/>
            <a:r>
              <a:rPr lang="en-US"/>
              <a:t>Body Copy 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7018C19-9289-8747-AA02-5CC8ABFC6C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64207" y="2095551"/>
            <a:ext cx="4632960" cy="443860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1867"/>
            </a:lvl1pPr>
          </a:lstStyle>
          <a:p>
            <a:pPr lvl="0"/>
            <a:r>
              <a:rPr lang="en-US"/>
              <a:t>Body Copy </a:t>
            </a:r>
          </a:p>
        </p:txBody>
      </p:sp>
      <p:pic>
        <p:nvPicPr>
          <p:cNvPr id="10" name="Image">
            <a:extLst>
              <a:ext uri="{FF2B5EF4-FFF2-40B4-BE49-F238E27FC236}">
                <a16:creationId xmlns:a16="http://schemas.microsoft.com/office/drawing/2014/main" id="{EC2AF6E3-B9CE-8247-9AC6-3BADB0C8564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5968" y="345179"/>
            <a:ext cx="337355" cy="225748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7471FDC-11C6-BDB6-DC0E-EA14878A6157}"/>
              </a:ext>
            </a:extLst>
          </p:cNvPr>
          <p:cNvSpPr/>
          <p:nvPr userDrawn="1"/>
        </p:nvSpPr>
        <p:spPr>
          <a:xfrm>
            <a:off x="276048" y="6367462"/>
            <a:ext cx="431272" cy="18466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200" spc="-27" baseline="0">
                <a:solidFill>
                  <a:schemeClr val="tx1"/>
                </a:solidFill>
              </a:rPr>
              <a:t>ni.com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4FECCA-54A1-7F08-6D7F-62E8EFE54C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152401" cy="685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18963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External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21239754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External_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975361"/>
            <a:ext cx="10972800" cy="4896273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/>
              <a:t>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3"/>
            <a:endParaRPr lang="en-US"/>
          </a:p>
          <a:p>
            <a:pPr lvl="0"/>
            <a:endParaRPr lang="en-US"/>
          </a:p>
          <a:p>
            <a:pPr lvl="0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5724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Layout Custom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7010A8C-51DA-E548-8EAF-301699457CEF}"/>
              </a:ext>
            </a:extLst>
          </p:cNvPr>
          <p:cNvSpPr/>
          <p:nvPr userDrawn="1"/>
        </p:nvSpPr>
        <p:spPr>
          <a:xfrm>
            <a:off x="656169" y="-1"/>
            <a:ext cx="5452809" cy="6858001"/>
          </a:xfrm>
          <a:prstGeom prst="rect">
            <a:avLst/>
          </a:prstGeom>
          <a:solidFill>
            <a:schemeClr val="tx1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err="1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144823-72DE-2D4F-9D8C-0C21B10A35C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err="1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585BE4E-10D4-D04D-B978-DE7B990B82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3806" y="948747"/>
            <a:ext cx="4433239" cy="1149032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lnSpc>
                <a:spcPct val="100000"/>
              </a:lnSpc>
              <a:defRPr sz="3733">
                <a:solidFill>
                  <a:schemeClr val="bg1"/>
                </a:solidFill>
              </a:defRPr>
            </a:lvl1pPr>
          </a:lstStyle>
          <a:p>
            <a:r>
              <a:rPr lang="en-US"/>
              <a:t>Heading</a:t>
            </a:r>
            <a:br>
              <a:rPr lang="en-US"/>
            </a:br>
            <a:r>
              <a:rPr lang="en-US"/>
              <a:t>Heading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64BE38A-6CB5-5A45-95E9-F14E6DB4F36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41078" y="2577123"/>
            <a:ext cx="4433239" cy="246221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867" b="0" i="0" kern="1200" baseline="0" dirty="0" smtClean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Body Copy 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70565657-29C5-5D47-8C3D-E9781BFCCF8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43807" y="453626"/>
            <a:ext cx="3393293" cy="210583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333" b="0" i="0" kern="1200" spc="-53" baseline="0" dirty="0">
                <a:solidFill>
                  <a:schemeClr val="bg1"/>
                </a:solidFill>
                <a:latin typeface="Consolas" panose="020B0609020204030204" pitchFamily="49" charset="0"/>
                <a:ea typeface="Consolas" panose="020B0609020204030204" pitchFamily="49" charset="0"/>
                <a:cs typeface="Arial" charset="0"/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>
                <a:tab pos="243834" algn="l"/>
              </a:tabLst>
            </a:pPr>
            <a:r>
              <a:rPr lang="en-US"/>
              <a:t>SECTION TITLE</a:t>
            </a:r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F0672F0B-2D5E-E840-93AA-7ABB4A9FC4C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439180" y="-2"/>
            <a:ext cx="5751089" cy="6858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524F6A8-44C2-814A-8B5F-3EFB65BFD77D}"/>
              </a:ext>
            </a:extLst>
          </p:cNvPr>
          <p:cNvSpPr/>
          <p:nvPr userDrawn="1"/>
        </p:nvSpPr>
        <p:spPr>
          <a:xfrm>
            <a:off x="6110711" y="-1"/>
            <a:ext cx="328468" cy="6858001"/>
          </a:xfrm>
          <a:prstGeom prst="rect">
            <a:avLst/>
          </a:prstGeom>
          <a:solidFill>
            <a:schemeClr val="tx2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err="1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2E7CB54-733E-4A4B-B5E5-2CE1120614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-1"/>
            <a:ext cx="990668" cy="6857999"/>
          </a:xfrm>
          <a:prstGeom prst="rect">
            <a:avLst/>
          </a:prstGeom>
        </p:spPr>
      </p:pic>
      <p:pic>
        <p:nvPicPr>
          <p:cNvPr id="33" name="Image">
            <a:extLst>
              <a:ext uri="{FF2B5EF4-FFF2-40B4-BE49-F238E27FC236}">
                <a16:creationId xmlns:a16="http://schemas.microsoft.com/office/drawing/2014/main" id="{1BFA2E31-4FD1-DD41-977F-854A85DDD2E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5967" y="346650"/>
            <a:ext cx="337355" cy="225749"/>
          </a:xfrm>
          <a:prstGeom prst="rect">
            <a:avLst/>
          </a:prstGeom>
          <a:ln w="12700">
            <a:miter lim="400000"/>
          </a:ln>
          <a:effectLst>
            <a:outerShdw blurRad="63500" algn="ctr" rotWithShape="0">
              <a:schemeClr val="tx1">
                <a:alpha val="40000"/>
              </a:schemeClr>
            </a:outerShdw>
          </a:effec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D3604C3-4C9B-D54A-825E-49DAA169DC65}"/>
              </a:ext>
            </a:extLst>
          </p:cNvPr>
          <p:cNvCxnSpPr>
            <a:cxnSpLocks/>
          </p:cNvCxnSpPr>
          <p:nvPr userDrawn="1"/>
        </p:nvCxnSpPr>
        <p:spPr>
          <a:xfrm>
            <a:off x="1341079" y="346649"/>
            <a:ext cx="3768484" cy="0"/>
          </a:xfrm>
          <a:prstGeom prst="line">
            <a:avLst/>
          </a:prstGeom>
          <a:noFill/>
          <a:ln w="12700" cap="flat">
            <a:solidFill>
              <a:schemeClr val="tx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E8065885-0DCF-A045-9ADA-E955330294D6}"/>
              </a:ext>
            </a:extLst>
          </p:cNvPr>
          <p:cNvSpPr/>
          <p:nvPr userDrawn="1"/>
        </p:nvSpPr>
        <p:spPr>
          <a:xfrm>
            <a:off x="5185763" y="197580"/>
            <a:ext cx="591283" cy="244659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333" spc="-27" baseline="0">
                <a:solidFill>
                  <a:schemeClr val="tx2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11556194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Layout two column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585BE4E-10D4-D04D-B978-DE7B990B82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95849" y="948749"/>
            <a:ext cx="5868065" cy="574516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3733" dirty="0">
                <a:solidFill>
                  <a:schemeClr val="tx1"/>
                </a:solidFill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/>
              <a:t>Heading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00C36B71-499D-8E4E-91B7-32FFC11C8AF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993730" y="2003387"/>
            <a:ext cx="5869580" cy="28725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1867"/>
            </a:lvl1pPr>
          </a:lstStyle>
          <a:p>
            <a:pPr lvl="0"/>
            <a:r>
              <a:rPr lang="en-US"/>
              <a:t>Body Copy 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899578E7-23DD-0B4C-93DA-0D4051412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61035" y="1"/>
            <a:ext cx="4737100" cy="6858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0229DA8-0F6C-BB4E-B391-BB921034B5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2" y="-3"/>
            <a:ext cx="982135" cy="6857980"/>
          </a:xfrm>
          <a:prstGeom prst="rect">
            <a:avLst/>
          </a:prstGeom>
        </p:spPr>
      </p:pic>
      <p:pic>
        <p:nvPicPr>
          <p:cNvPr id="16" name="Image">
            <a:extLst>
              <a:ext uri="{FF2B5EF4-FFF2-40B4-BE49-F238E27FC236}">
                <a16:creationId xmlns:a16="http://schemas.microsoft.com/office/drawing/2014/main" id="{4A1E96AB-85B9-524C-AFCB-34983C4BCD1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5967" y="346650"/>
            <a:ext cx="337355" cy="225749"/>
          </a:xfrm>
          <a:prstGeom prst="rect">
            <a:avLst/>
          </a:prstGeom>
          <a:ln w="12700">
            <a:miter lim="400000"/>
          </a:ln>
          <a:effectLst>
            <a:outerShdw blurRad="63500" algn="ctr" rotWithShape="0">
              <a:schemeClr val="tx1">
                <a:alpha val="40000"/>
              </a:schemeClr>
            </a:outerShdw>
          </a:effectLst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137542F-7CFD-7D46-923C-FBFA81939E2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93731" y="453626"/>
            <a:ext cx="5203437" cy="210583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333" b="0" i="0" kern="1200" spc="-53" baseline="0" dirty="0">
                <a:solidFill>
                  <a:schemeClr val="tx1"/>
                </a:solidFill>
                <a:latin typeface="Consolas" panose="020B0609020204030204" pitchFamily="49" charset="0"/>
                <a:ea typeface="Consolas" panose="020B0609020204030204" pitchFamily="49" charset="0"/>
                <a:cs typeface="Arial" charset="0"/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>
                <a:tab pos="243834" algn="l"/>
              </a:tabLst>
            </a:pPr>
            <a:r>
              <a:rPr lang="en-US"/>
              <a:t>SECTION TITLE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56C6164-0C4F-BE45-A870-E93D69E7144E}"/>
              </a:ext>
            </a:extLst>
          </p:cNvPr>
          <p:cNvCxnSpPr>
            <a:cxnSpLocks/>
          </p:cNvCxnSpPr>
          <p:nvPr userDrawn="1"/>
        </p:nvCxnSpPr>
        <p:spPr>
          <a:xfrm>
            <a:off x="5993730" y="346649"/>
            <a:ext cx="5203437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85AE6FDA-4B6A-C84A-B72E-E9DB4B5E5DFE}"/>
              </a:ext>
            </a:extLst>
          </p:cNvPr>
          <p:cNvSpPr/>
          <p:nvPr userDrawn="1"/>
        </p:nvSpPr>
        <p:spPr>
          <a:xfrm>
            <a:off x="11273367" y="197580"/>
            <a:ext cx="591283" cy="244659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333" spc="-27" baseline="0">
                <a:solidFill>
                  <a:schemeClr val="tx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6501753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Layout 2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2EB0AE2-BAE9-5D40-A0CD-871ADC3A664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89270" y="2004013"/>
            <a:ext cx="4669551" cy="28725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1867"/>
            </a:lvl1pPr>
          </a:lstStyle>
          <a:p>
            <a:pPr lvl="0"/>
            <a:r>
              <a:rPr lang="en-US"/>
              <a:t>Body Copy 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28B9D991-92B2-7541-A773-34C69566F23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64207" y="2021272"/>
            <a:ext cx="4632960" cy="28725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1867"/>
            </a:lvl1pPr>
          </a:lstStyle>
          <a:p>
            <a:pPr lvl="0"/>
            <a:r>
              <a:rPr lang="en-US"/>
              <a:t>Body Copy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D619FD15-00EC-4C49-B5E5-7ABDD257312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9270" y="948749"/>
            <a:ext cx="9907897" cy="640175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algn="l">
              <a:defRPr sz="3733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5570E35-6FDD-4348-9FB0-B5B48333E50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89269" y="453626"/>
            <a:ext cx="9901096" cy="210583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333" b="0" i="0" kern="1200" spc="-53" baseline="0" dirty="0">
                <a:solidFill>
                  <a:schemeClr val="tx1"/>
                </a:solidFill>
                <a:latin typeface="Consolas" panose="020B0609020204030204" pitchFamily="49" charset="0"/>
                <a:ea typeface="Consolas" panose="020B0609020204030204" pitchFamily="49" charset="0"/>
                <a:cs typeface="Arial" charset="0"/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>
                <a:tab pos="243834" algn="l"/>
              </a:tabLst>
            </a:pPr>
            <a:r>
              <a:rPr lang="en-US"/>
              <a:t>SECTION TITLE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4272C15-2307-0E49-A587-65D3C4160B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-1"/>
            <a:ext cx="982133" cy="6857999"/>
          </a:xfrm>
          <a:prstGeom prst="rect">
            <a:avLst/>
          </a:prstGeom>
        </p:spPr>
      </p:pic>
      <p:pic>
        <p:nvPicPr>
          <p:cNvPr id="15" name="Image">
            <a:extLst>
              <a:ext uri="{FF2B5EF4-FFF2-40B4-BE49-F238E27FC236}">
                <a16:creationId xmlns:a16="http://schemas.microsoft.com/office/drawing/2014/main" id="{D3477284-2357-F24F-971B-02159D02882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5967" y="346650"/>
            <a:ext cx="337355" cy="225749"/>
          </a:xfrm>
          <a:prstGeom prst="rect">
            <a:avLst/>
          </a:prstGeom>
          <a:ln w="12700">
            <a:miter lim="400000"/>
          </a:ln>
          <a:effectLst>
            <a:outerShdw blurRad="63500" algn="ctr" rotWithShape="0">
              <a:schemeClr val="tx1">
                <a:alpha val="40000"/>
              </a:schemeClr>
            </a:outerShdw>
          </a:effectLst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880943D-BC1C-B847-9569-C2B8AA454C59}"/>
              </a:ext>
            </a:extLst>
          </p:cNvPr>
          <p:cNvCxnSpPr>
            <a:cxnSpLocks/>
          </p:cNvCxnSpPr>
          <p:nvPr userDrawn="1"/>
        </p:nvCxnSpPr>
        <p:spPr>
          <a:xfrm>
            <a:off x="1270000" y="346649"/>
            <a:ext cx="9927167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1B9BBB9-BB6E-EA4A-91BA-515E8808FE46}"/>
              </a:ext>
            </a:extLst>
          </p:cNvPr>
          <p:cNvSpPr/>
          <p:nvPr userDrawn="1"/>
        </p:nvSpPr>
        <p:spPr>
          <a:xfrm>
            <a:off x="11273367" y="197580"/>
            <a:ext cx="591283" cy="244659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333" spc="-27" baseline="0">
                <a:solidFill>
                  <a:schemeClr val="tx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3670828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v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5840FFF-DD96-CD41-9535-061F84724A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B777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err="1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0" name="Image">
            <a:extLst>
              <a:ext uri="{FF2B5EF4-FFF2-40B4-BE49-F238E27FC236}">
                <a16:creationId xmlns:a16="http://schemas.microsoft.com/office/drawing/2014/main" id="{7E1DDE6A-90EE-CE48-B093-206401E78C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329321" y="333949"/>
            <a:ext cx="652809" cy="436843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536EDF4-DDBD-BB4C-A8E6-A0BC84894B55}"/>
              </a:ext>
            </a:extLst>
          </p:cNvPr>
          <p:cNvCxnSpPr/>
          <p:nvPr userDrawn="1"/>
        </p:nvCxnSpPr>
        <p:spPr>
          <a:xfrm flipV="1">
            <a:off x="11523133" y="0"/>
            <a:ext cx="0" cy="685800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0296676-C70D-E54F-B809-B61D0D69A8E2}"/>
              </a:ext>
            </a:extLst>
          </p:cNvPr>
          <p:cNvCxnSpPr/>
          <p:nvPr userDrawn="1"/>
        </p:nvCxnSpPr>
        <p:spPr>
          <a:xfrm flipV="1">
            <a:off x="2364317" y="0"/>
            <a:ext cx="0" cy="685800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4CF929-14FF-2B49-986E-D24BA07018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13567" y="2936557"/>
            <a:ext cx="8483600" cy="492443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2400" b="0" i="0" kern="1200" baseline="0" dirty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noProof="0"/>
              <a:t>Subhead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585BE4E-10D4-D04D-B978-DE7B990B82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24227" y="1360065"/>
            <a:ext cx="8473699" cy="1329595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5B930DE-DBFB-A84F-B61F-6BF579E13D9F}"/>
              </a:ext>
            </a:extLst>
          </p:cNvPr>
          <p:cNvSpPr/>
          <p:nvPr userDrawn="1"/>
        </p:nvSpPr>
        <p:spPr>
          <a:xfrm>
            <a:off x="329321" y="6223503"/>
            <a:ext cx="1304743" cy="369332"/>
          </a:xfrm>
          <a:prstGeom prst="rect">
            <a:avLst/>
          </a:prstGeom>
        </p:spPr>
        <p:txBody>
          <a:bodyPr wrap="none" lIns="0" tIns="0" rIns="0" bIns="0" anchor="b">
            <a:noAutofit/>
          </a:bodyPr>
          <a:lstStyle/>
          <a:p>
            <a:pPr lvl="0"/>
            <a:r>
              <a:rPr lang="en-US" sz="1333" spc="-27" baseline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7764C512-F49B-A940-990A-98C924617D2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724226" y="4563350"/>
            <a:ext cx="8483591" cy="410369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867" b="0" i="0" kern="1200" spc="-53" baseline="0" dirty="0">
                <a:solidFill>
                  <a:schemeClr val="tx1"/>
                </a:solidFill>
                <a:latin typeface="Consolas" panose="020B0609020204030204" pitchFamily="49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D660CF1-76A2-2D47-8E68-BDF20FA493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24226" y="5010666"/>
            <a:ext cx="8483591" cy="369332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>
              <a:defRPr lang="en-US" sz="1600" spc="-53" dirty="0">
                <a:solidFill>
                  <a:schemeClr val="tx1"/>
                </a:solidFill>
                <a:latin typeface="Consolas" panose="020B0609020204030204" pitchFamily="49" charset="0"/>
              </a:defRPr>
            </a:lvl1pPr>
          </a:lstStyle>
          <a:p>
            <a:pPr lvl="0">
              <a:buFont typeface="Arial" panose="020B0604020202020204" pitchFamily="34" charset="0"/>
            </a:pPr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803493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C3B1D8-6E7A-4955-B377-DCC968EDBE0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49835" y="820466"/>
            <a:ext cx="10555011" cy="427223"/>
          </a:xfrm>
        </p:spPr>
        <p:txBody>
          <a:bodyPr anchor="ctr">
            <a:noAutofit/>
          </a:bodyPr>
          <a:lstStyle>
            <a:lvl1pPr marL="0" indent="0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Heading - This should be your main layout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F8E7DD-F4EE-4F01-926D-FEDE7DCE67E8}"/>
              </a:ext>
            </a:extLst>
          </p:cNvPr>
          <p:cNvSpPr/>
          <p:nvPr userDrawn="1"/>
        </p:nvSpPr>
        <p:spPr>
          <a:xfrm>
            <a:off x="0" y="3"/>
            <a:ext cx="12193200" cy="592759"/>
          </a:xfrm>
          <a:prstGeom prst="rect">
            <a:avLst/>
          </a:prstGeom>
          <a:solidFill>
            <a:srgbClr val="044123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34281" rIns="0" bIns="342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BF2586-012C-4B4D-9D5C-5B06C06C3C13}"/>
              </a:ext>
            </a:extLst>
          </p:cNvPr>
          <p:cNvCxnSpPr>
            <a:cxnSpLocks/>
          </p:cNvCxnSpPr>
          <p:nvPr userDrawn="1"/>
        </p:nvCxnSpPr>
        <p:spPr>
          <a:xfrm>
            <a:off x="749832" y="0"/>
            <a:ext cx="0" cy="59276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BB194F89-524B-4A0F-9918-10F9E828BA0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80891" y="112780"/>
            <a:ext cx="10423955" cy="367200"/>
          </a:xfrm>
        </p:spPr>
        <p:txBody>
          <a:bodyPr anchor="ctr">
            <a:noAutofit/>
          </a:bodyPr>
          <a:lstStyle>
            <a:lvl1pPr marL="0" indent="0">
              <a:buNone/>
              <a:defRPr sz="18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791" indent="0">
              <a:buNone/>
              <a:defRPr sz="2100">
                <a:latin typeface="+mj-lt"/>
              </a:defRPr>
            </a:lvl2pPr>
            <a:lvl3pPr marL="685583" indent="0">
              <a:buNone/>
              <a:defRPr sz="2100">
                <a:latin typeface="+mj-lt"/>
              </a:defRPr>
            </a:lvl3pPr>
            <a:lvl4pPr marL="1028376" indent="0">
              <a:buNone/>
              <a:defRPr sz="2100">
                <a:latin typeface="+mj-lt"/>
              </a:defRPr>
            </a:lvl4pPr>
            <a:lvl5pPr marL="1371166" indent="0">
              <a:buNone/>
              <a:defRPr sz="2100">
                <a:latin typeface="+mj-lt"/>
              </a:defRPr>
            </a:lvl5pPr>
          </a:lstStyle>
          <a:p>
            <a:pPr lvl="0"/>
            <a:r>
              <a:rPr lang="en-US"/>
              <a:t>Section Name</a:t>
            </a:r>
          </a:p>
        </p:txBody>
      </p:sp>
      <p:pic>
        <p:nvPicPr>
          <p:cNvPr id="10" name="Picture 9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264F9BCE-EE35-423E-AB09-97EE59CE930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148" y="152380"/>
            <a:ext cx="428800" cy="28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545A67-C500-46BB-9318-2E18BDD0E6D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9834" y="1475391"/>
            <a:ext cx="10555020" cy="5075880"/>
          </a:xfrm>
        </p:spPr>
        <p:txBody>
          <a:bodyPr>
            <a:normAutofit/>
          </a:bodyPr>
          <a:lstStyle>
            <a:lvl1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91459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477">
          <p15:clr>
            <a:srgbClr val="FBAE40"/>
          </p15:clr>
        </p15:guide>
        <p15:guide id="2" orient="horz" pos="309">
          <p15:clr>
            <a:srgbClr val="FBAE40"/>
          </p15:clr>
        </p15:guide>
        <p15:guide id="3" orient="horz" pos="2160">
          <p15:clr>
            <a:srgbClr val="FBAE40"/>
          </p15:clr>
        </p15:guide>
        <p15:guide id="4" orient="horz" pos="1671">
          <p15:clr>
            <a:srgbClr val="FBAE40"/>
          </p15:clr>
        </p15:guide>
        <p15:guide id="5" orient="horz" pos="3283">
          <p15:clr>
            <a:srgbClr val="FBAE40"/>
          </p15:clr>
        </p15:guide>
        <p15:guide id="6" orient="horz" pos="4140">
          <p15:clr>
            <a:srgbClr val="FBAE40"/>
          </p15:clr>
        </p15:guide>
        <p15:guide id="7" orient="horz" pos="4947">
          <p15:clr>
            <a:srgbClr val="FBAE40"/>
          </p15:clr>
        </p15:guide>
        <p15:guide id="8" orient="horz" pos="3081">
          <p15:clr>
            <a:srgbClr val="FBAE40"/>
          </p15:clr>
        </p15:guide>
        <p15:guide id="9" orient="horz" pos="3888">
          <p15:clr>
            <a:srgbClr val="FBAE40"/>
          </p15:clr>
        </p15:guide>
        <p15:guide id="10" orient="horz" pos="4695">
          <p15:clr>
            <a:srgbClr val="FBAE40"/>
          </p15:clr>
        </p15:guide>
        <p15:guide id="11" orient="horz" pos="5551">
          <p15:clr>
            <a:srgbClr val="FBAE40"/>
          </p15:clr>
        </p15:guide>
        <p15:guide id="12" pos="2550">
          <p15:clr>
            <a:srgbClr val="FBAE40"/>
          </p15:clr>
        </p15:guide>
        <p15:guide id="13" pos="2399">
          <p15:clr>
            <a:srgbClr val="FBAE40"/>
          </p15:clr>
        </p15:guide>
        <p15:guide id="14" pos="5121">
          <p15:clr>
            <a:srgbClr val="FBAE40"/>
          </p15:clr>
        </p15:guide>
        <p15:guide id="15" pos="7693">
          <p15:clr>
            <a:srgbClr val="FBAE40"/>
          </p15:clr>
        </p15:guide>
        <p15:guide id="16" pos="2702">
          <p15:clr>
            <a:srgbClr val="FBAE40"/>
          </p15:clr>
        </p15:guide>
        <p15:guide id="17" pos="5272">
          <p15:clr>
            <a:srgbClr val="FBAE40"/>
          </p15:clr>
        </p15:guide>
        <p15:guide id="18" pos="7541">
          <p15:clr>
            <a:srgbClr val="FBAE40"/>
          </p15:clr>
        </p15:guide>
        <p15:guide id="19" pos="7843">
          <p15:clr>
            <a:srgbClr val="FBAE40"/>
          </p15:clr>
        </p15:guide>
        <p15:guide id="20" pos="48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A89B32DB-CD10-4D4D-8EB5-659E9B3BEAAE}"/>
              </a:ext>
            </a:extLst>
          </p:cNvPr>
          <p:cNvSpPr/>
          <p:nvPr userDrawn="1"/>
        </p:nvSpPr>
        <p:spPr>
          <a:xfrm>
            <a:off x="6" y="0"/>
            <a:ext cx="12191999" cy="6858000"/>
          </a:xfrm>
          <a:custGeom>
            <a:avLst/>
            <a:gdLst>
              <a:gd name="connsiteX0" fmla="*/ 5208134 w 9143999"/>
              <a:gd name="connsiteY0" fmla="*/ 0 h 5143500"/>
              <a:gd name="connsiteX1" fmla="*/ 5208136 w 9143999"/>
              <a:gd name="connsiteY1" fmla="*/ 0 h 5143500"/>
              <a:gd name="connsiteX2" fmla="*/ 9143999 w 9143999"/>
              <a:gd name="connsiteY2" fmla="*/ 0 h 5143500"/>
              <a:gd name="connsiteX3" fmla="*/ 9143999 w 9143999"/>
              <a:gd name="connsiteY3" fmla="*/ 5143500 h 5143500"/>
              <a:gd name="connsiteX4" fmla="*/ 5208136 w 9143999"/>
              <a:gd name="connsiteY4" fmla="*/ 5143500 h 5143500"/>
              <a:gd name="connsiteX5" fmla="*/ 0 w 9143999"/>
              <a:gd name="connsiteY5" fmla="*/ 5143500 h 5143500"/>
              <a:gd name="connsiteX6" fmla="*/ 5208134 w 9143999"/>
              <a:gd name="connsiteY6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43999" h="5143500">
                <a:moveTo>
                  <a:pt x="5208134" y="0"/>
                </a:moveTo>
                <a:lnTo>
                  <a:pt x="5208136" y="0"/>
                </a:lnTo>
                <a:lnTo>
                  <a:pt x="9143999" y="0"/>
                </a:lnTo>
                <a:lnTo>
                  <a:pt x="9143999" y="5143500"/>
                </a:lnTo>
                <a:lnTo>
                  <a:pt x="5208136" y="5143500"/>
                </a:lnTo>
                <a:lnTo>
                  <a:pt x="0" y="5143500"/>
                </a:lnTo>
                <a:cubicBezTo>
                  <a:pt x="0" y="2302825"/>
                  <a:pt x="2331762" y="0"/>
                  <a:pt x="5208134" y="0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err="1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6" name="Image">
            <a:extLst>
              <a:ext uri="{FF2B5EF4-FFF2-40B4-BE49-F238E27FC236}">
                <a16:creationId xmlns:a16="http://schemas.microsoft.com/office/drawing/2014/main" id="{96138296-E9C0-5041-9CD9-74375724FA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1442" y="325440"/>
            <a:ext cx="652809" cy="436841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186F51E-D67B-0146-8549-6AD1DFD3DF91}"/>
              </a:ext>
            </a:extLst>
          </p:cNvPr>
          <p:cNvSpPr/>
          <p:nvPr userDrawn="1"/>
        </p:nvSpPr>
        <p:spPr>
          <a:xfrm>
            <a:off x="11273369" y="197581"/>
            <a:ext cx="591283" cy="244659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200" spc="-27" baseline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08B9491-F8AA-6442-AC36-4147DEF920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71800" y="2171701"/>
            <a:ext cx="8239125" cy="1452705"/>
          </a:xfrm>
        </p:spPr>
        <p:txBody>
          <a:bodyPr/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Divider/Section Title</a:t>
            </a:r>
            <a:br>
              <a:rPr lang="en-US"/>
            </a:br>
            <a:r>
              <a:rPr lang="en-US"/>
              <a:t>Divider/Section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5FEA59-AC17-9C4B-8379-C60A178D543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971800" y="3928547"/>
            <a:ext cx="8239125" cy="424732"/>
          </a:xfrm>
        </p:spPr>
        <p:txBody>
          <a:bodyPr wrap="square">
            <a:sp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CF48D24-0BC0-B449-A05B-2FBE38040DAC}"/>
              </a:ext>
            </a:extLst>
          </p:cNvPr>
          <p:cNvSpPr/>
          <p:nvPr userDrawn="1"/>
        </p:nvSpPr>
        <p:spPr>
          <a:xfrm>
            <a:off x="10804699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63732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13F14B-DE67-3D4D-AA54-7865A4A720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551725" y="3"/>
            <a:ext cx="640275" cy="6857999"/>
          </a:xfrm>
          <a:prstGeom prst="rect">
            <a:avLst/>
          </a:prstGeom>
        </p:spPr>
      </p:pic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69BC5EAE-44B7-0C40-A69E-912F6343CE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17" y="13"/>
            <a:ext cx="4835883" cy="6857987"/>
          </a:xfrm>
          <a:prstGeom prst="rect">
            <a:avLst/>
          </a:prstGeom>
          <a:noFill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F4D1669-380D-0043-A3C6-2AE78C8088AD}"/>
              </a:ext>
            </a:extLst>
          </p:cNvPr>
          <p:cNvSpPr/>
          <p:nvPr userDrawn="1"/>
        </p:nvSpPr>
        <p:spPr>
          <a:xfrm>
            <a:off x="2" y="0"/>
            <a:ext cx="1351903" cy="1127968"/>
          </a:xfrm>
          <a:prstGeom prst="rect">
            <a:avLst/>
          </a:prstGeom>
          <a:solidFill>
            <a:schemeClr val="bg1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err="1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Arc 8">
            <a:extLst>
              <a:ext uri="{FF2B5EF4-FFF2-40B4-BE49-F238E27FC236}">
                <a16:creationId xmlns:a16="http://schemas.microsoft.com/office/drawing/2014/main" id="{DB2E5CAE-B30D-AE44-9F2E-DC47984E5F0A}"/>
              </a:ext>
            </a:extLst>
          </p:cNvPr>
          <p:cNvSpPr/>
          <p:nvPr userDrawn="1"/>
        </p:nvSpPr>
        <p:spPr>
          <a:xfrm flipH="1">
            <a:off x="5177240" y="325442"/>
            <a:ext cx="3661961" cy="3327863"/>
          </a:xfrm>
          <a:prstGeom prst="arc">
            <a:avLst/>
          </a:prstGeom>
          <a:ln w="1905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pic>
        <p:nvPicPr>
          <p:cNvPr id="10" name="Image">
            <a:extLst>
              <a:ext uri="{FF2B5EF4-FFF2-40B4-BE49-F238E27FC236}">
                <a16:creationId xmlns:a16="http://schemas.microsoft.com/office/drawing/2014/main" id="{844092D9-6803-1548-8CE6-4A3452D7FBE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9324" y="333953"/>
            <a:ext cx="652809" cy="436841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BA8DD25-E919-A94E-B229-8F880A08E934}"/>
              </a:ext>
            </a:extLst>
          </p:cNvPr>
          <p:cNvCxnSpPr>
            <a:cxnSpLocks/>
          </p:cNvCxnSpPr>
          <p:nvPr userDrawn="1"/>
        </p:nvCxnSpPr>
        <p:spPr>
          <a:xfrm>
            <a:off x="7342189" y="325791"/>
            <a:ext cx="3211532" cy="0"/>
          </a:xfrm>
          <a:prstGeom prst="line">
            <a:avLst/>
          </a:prstGeom>
          <a:noFill/>
          <a:ln w="19050" cap="flat">
            <a:solidFill>
              <a:schemeClr val="accent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9FF67BDF-3255-C04B-A281-F7A50CDF2730}"/>
              </a:ext>
            </a:extLst>
          </p:cNvPr>
          <p:cNvSpPr/>
          <p:nvPr userDrawn="1"/>
        </p:nvSpPr>
        <p:spPr>
          <a:xfrm>
            <a:off x="10767483" y="233691"/>
            <a:ext cx="443463" cy="18349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200" spc="-20" baseline="0">
                <a:solidFill>
                  <a:schemeClr val="tx1"/>
                </a:solidFill>
              </a:rPr>
              <a:t>ni.com</a:t>
            </a:r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CAAA3AA5-62E3-2B47-A3A1-BFB1EB1F44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239" y="2515629"/>
            <a:ext cx="6033687" cy="75713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Divider/Section Title</a:t>
            </a:r>
          </a:p>
        </p:txBody>
      </p:sp>
      <p:sp>
        <p:nvSpPr>
          <p:cNvPr id="17" name="Text Placeholder 21">
            <a:extLst>
              <a:ext uri="{FF2B5EF4-FFF2-40B4-BE49-F238E27FC236}">
                <a16:creationId xmlns:a16="http://schemas.microsoft.com/office/drawing/2014/main" id="{9BCBCE3A-4D3B-EA41-A6AA-2B7E2D3E631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77216" y="3599540"/>
            <a:ext cx="6033688" cy="424732"/>
          </a:xfrm>
        </p:spPr>
        <p:txBody>
          <a:bodyPr wrap="square">
            <a:sp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49D79E3-3DD4-7740-8AF4-3F7F4AB62B58}"/>
              </a:ext>
            </a:extLst>
          </p:cNvPr>
          <p:cNvSpPr/>
          <p:nvPr userDrawn="1"/>
        </p:nvSpPr>
        <p:spPr>
          <a:xfrm>
            <a:off x="10152923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995984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83F3FDF-53E7-9046-81C0-4A095C8FBFD3}"/>
              </a:ext>
            </a:extLst>
          </p:cNvPr>
          <p:cNvCxnSpPr>
            <a:cxnSpLocks/>
          </p:cNvCxnSpPr>
          <p:nvPr userDrawn="1"/>
        </p:nvCxnSpPr>
        <p:spPr>
          <a:xfrm>
            <a:off x="1312864" y="325791"/>
            <a:ext cx="9893299" cy="0"/>
          </a:xfrm>
          <a:prstGeom prst="line">
            <a:avLst/>
          </a:prstGeom>
          <a:noFill/>
          <a:ln w="19050" cap="flat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3FE9D9A4-5371-A94E-A8B4-2E90ADE0A77F}"/>
              </a:ext>
            </a:extLst>
          </p:cNvPr>
          <p:cNvSpPr/>
          <p:nvPr userDrawn="1"/>
        </p:nvSpPr>
        <p:spPr>
          <a:xfrm>
            <a:off x="11419926" y="233691"/>
            <a:ext cx="443463" cy="18349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200" spc="-20" baseline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89AEFDE8-AB4A-ED42-B3C7-CEF4727AEF8C}"/>
              </a:ext>
            </a:extLst>
          </p:cNvPr>
          <p:cNvSpPr/>
          <p:nvPr userDrawn="1"/>
        </p:nvSpPr>
        <p:spPr>
          <a:xfrm flipV="1">
            <a:off x="3686514" y="-1484088"/>
            <a:ext cx="8178463" cy="8016287"/>
          </a:xfrm>
          <a:prstGeom prst="arc">
            <a:avLst/>
          </a:prstGeom>
          <a:ln w="1905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2"/>
              </a:solidFill>
            </a:endParaRPr>
          </a:p>
        </p:txBody>
      </p:sp>
      <p:sp>
        <p:nvSpPr>
          <p:cNvPr id="22" name="Title 7">
            <a:extLst>
              <a:ext uri="{FF2B5EF4-FFF2-40B4-BE49-F238E27FC236}">
                <a16:creationId xmlns:a16="http://schemas.microsoft.com/office/drawing/2014/main" id="{58C4CE62-63AC-7443-93AA-8EE261BDBA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2865" y="2171701"/>
            <a:ext cx="9898063" cy="1452705"/>
          </a:xfrm>
        </p:spPr>
        <p:txBody>
          <a:bodyPr/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Divider/Section Title</a:t>
            </a:r>
            <a:br>
              <a:rPr lang="en-US"/>
            </a:br>
            <a:r>
              <a:rPr lang="en-US"/>
              <a:t>Divider/Section Title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9E5040B8-F8CC-C647-93B3-A8597F9354D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2865" y="3928547"/>
            <a:ext cx="9898063" cy="424732"/>
          </a:xfrm>
        </p:spPr>
        <p:txBody>
          <a:bodyPr wrap="square">
            <a:sp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A00B54-E6C0-7A4F-B07C-C467D86258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993045" cy="6857992"/>
          </a:xfrm>
          <a:prstGeom prst="rect">
            <a:avLst/>
          </a:prstGeom>
        </p:spPr>
      </p:pic>
      <p:pic>
        <p:nvPicPr>
          <p:cNvPr id="10" name="Image">
            <a:extLst>
              <a:ext uri="{FF2B5EF4-FFF2-40B4-BE49-F238E27FC236}">
                <a16:creationId xmlns:a16="http://schemas.microsoft.com/office/drawing/2014/main" id="{EAF03EE4-87EF-EF4E-AAC5-6B7CCD28DA5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0773ADD-BAE1-DB4B-9CB5-A63FA71593D7}"/>
              </a:ext>
            </a:extLst>
          </p:cNvPr>
          <p:cNvSpPr/>
          <p:nvPr userDrawn="1"/>
        </p:nvSpPr>
        <p:spPr>
          <a:xfrm>
            <a:off x="10813517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845456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anded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>
            <a:extLst>
              <a:ext uri="{FF2B5EF4-FFF2-40B4-BE49-F238E27FC236}">
                <a16:creationId xmlns:a16="http://schemas.microsoft.com/office/drawing/2014/main" id="{E4C04E12-846B-0B48-A27F-D30FCA98320B}"/>
              </a:ext>
            </a:extLst>
          </p:cNvPr>
          <p:cNvSpPr/>
          <p:nvPr userDrawn="1"/>
        </p:nvSpPr>
        <p:spPr>
          <a:xfrm rot="10800000" flipH="1">
            <a:off x="4" y="-5"/>
            <a:ext cx="12192001" cy="6858001"/>
          </a:xfrm>
          <a:custGeom>
            <a:avLst/>
            <a:gdLst>
              <a:gd name="connsiteX0" fmla="*/ 5208134 w 9143999"/>
              <a:gd name="connsiteY0" fmla="*/ 0 h 5143500"/>
              <a:gd name="connsiteX1" fmla="*/ 5208136 w 9143999"/>
              <a:gd name="connsiteY1" fmla="*/ 0 h 5143500"/>
              <a:gd name="connsiteX2" fmla="*/ 9143999 w 9143999"/>
              <a:gd name="connsiteY2" fmla="*/ 0 h 5143500"/>
              <a:gd name="connsiteX3" fmla="*/ 9143999 w 9143999"/>
              <a:gd name="connsiteY3" fmla="*/ 5143500 h 5143500"/>
              <a:gd name="connsiteX4" fmla="*/ 5208136 w 9143999"/>
              <a:gd name="connsiteY4" fmla="*/ 5143500 h 5143500"/>
              <a:gd name="connsiteX5" fmla="*/ 0 w 9143999"/>
              <a:gd name="connsiteY5" fmla="*/ 5143500 h 5143500"/>
              <a:gd name="connsiteX6" fmla="*/ 5208134 w 9143999"/>
              <a:gd name="connsiteY6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43999" h="5143500">
                <a:moveTo>
                  <a:pt x="5208134" y="0"/>
                </a:moveTo>
                <a:lnTo>
                  <a:pt x="5208136" y="0"/>
                </a:lnTo>
                <a:lnTo>
                  <a:pt x="9143999" y="0"/>
                </a:lnTo>
                <a:lnTo>
                  <a:pt x="9143999" y="5143500"/>
                </a:lnTo>
                <a:lnTo>
                  <a:pt x="5208136" y="5143500"/>
                </a:lnTo>
                <a:lnTo>
                  <a:pt x="0" y="5143500"/>
                </a:lnTo>
                <a:cubicBezTo>
                  <a:pt x="0" y="2302825"/>
                  <a:pt x="2331762" y="0"/>
                  <a:pt x="5208134" y="0"/>
                </a:cubicBezTo>
                <a:close/>
              </a:path>
            </a:pathLst>
          </a:custGeom>
          <a:solidFill>
            <a:schemeClr val="bg1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err="1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0" name="Graphic 4">
            <a:extLst>
              <a:ext uri="{FF2B5EF4-FFF2-40B4-BE49-F238E27FC236}">
                <a16:creationId xmlns:a16="http://schemas.microsoft.com/office/drawing/2014/main" id="{397E6BA6-7CB4-C741-90BB-A47275A5F917}"/>
              </a:ext>
            </a:extLst>
          </p:cNvPr>
          <p:cNvPicPr>
            <a:picLocks/>
          </p:cNvPicPr>
          <p:nvPr userDrawn="1"/>
        </p:nvPicPr>
        <p:blipFill>
          <a:blip r:embed="rId2"/>
          <a:srcRect/>
          <a:stretch/>
        </p:blipFill>
        <p:spPr>
          <a:xfrm>
            <a:off x="3581401" y="2506871"/>
            <a:ext cx="6321515" cy="136278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AA38412-CF97-2C4A-823D-D4FAB8C6C9DF}"/>
              </a:ext>
            </a:extLst>
          </p:cNvPr>
          <p:cNvSpPr/>
          <p:nvPr userDrawn="1"/>
        </p:nvSpPr>
        <p:spPr>
          <a:xfrm>
            <a:off x="328615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78714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FE92F26-34E0-9241-9E61-3C42A32B1452}"/>
              </a:ext>
            </a:extLst>
          </p:cNvPr>
          <p:cNvSpPr/>
          <p:nvPr userDrawn="1"/>
        </p:nvSpPr>
        <p:spPr>
          <a:xfrm>
            <a:off x="1" y="2"/>
            <a:ext cx="4838700" cy="685799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endParaRPr lang="en-US" sz="32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C66EDE1-037D-FA47-B106-BDE2E2E8D82B}"/>
              </a:ext>
            </a:extLst>
          </p:cNvPr>
          <p:cNvGrpSpPr/>
          <p:nvPr userDrawn="1"/>
        </p:nvGrpSpPr>
        <p:grpSpPr>
          <a:xfrm>
            <a:off x="328613" y="325437"/>
            <a:ext cx="10882312" cy="6205539"/>
            <a:chOff x="253999" y="256470"/>
            <a:chExt cx="8151131" cy="464810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D850FA9-ECBC-A34A-8002-1F4EB9E172B6}"/>
                </a:ext>
              </a:extLst>
            </p:cNvPr>
            <p:cNvGrpSpPr/>
            <p:nvPr/>
          </p:nvGrpSpPr>
          <p:grpSpPr>
            <a:xfrm flipH="1" flipV="1">
              <a:off x="253999" y="256470"/>
              <a:ext cx="2929039" cy="4648106"/>
              <a:chOff x="701574" y="247747"/>
              <a:chExt cx="2929039" cy="4648106"/>
            </a:xfrm>
          </p:grpSpPr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5D9D416D-0325-F24C-B93D-83B1DD739BE9}"/>
                  </a:ext>
                </a:extLst>
              </p:cNvPr>
              <p:cNvSpPr/>
              <p:nvPr/>
            </p:nvSpPr>
            <p:spPr>
              <a:xfrm rot="5400000">
                <a:off x="2245001" y="3510241"/>
                <a:ext cx="1385888" cy="1385335"/>
              </a:xfrm>
              <a:custGeom>
                <a:avLst/>
                <a:gdLst>
                  <a:gd name="connsiteX0" fmla="*/ 5285 w 1514204"/>
                  <a:gd name="connsiteY0" fmla="*/ 0 h 1513599"/>
                  <a:gd name="connsiteX1" fmla="*/ 1514204 w 1514204"/>
                  <a:gd name="connsiteY1" fmla="*/ 1509713 h 1513599"/>
                  <a:gd name="connsiteX2" fmla="*/ 1514008 w 1514204"/>
                  <a:gd name="connsiteY2" fmla="*/ 1513599 h 1513599"/>
                  <a:gd name="connsiteX3" fmla="*/ 0 w 1514204"/>
                  <a:gd name="connsiteY3" fmla="*/ 1513599 h 1513599"/>
                  <a:gd name="connsiteX4" fmla="*/ 0 w 1514204"/>
                  <a:gd name="connsiteY4" fmla="*/ 267 h 1513599"/>
                  <a:gd name="connsiteX0" fmla="*/ 0 w 1514204"/>
                  <a:gd name="connsiteY0" fmla="*/ 267 h 1543322"/>
                  <a:gd name="connsiteX1" fmla="*/ 5285 w 1514204"/>
                  <a:gd name="connsiteY1" fmla="*/ 0 h 1543322"/>
                  <a:gd name="connsiteX2" fmla="*/ 1514204 w 1514204"/>
                  <a:gd name="connsiteY2" fmla="*/ 1509713 h 1543322"/>
                  <a:gd name="connsiteX3" fmla="*/ 1514008 w 1514204"/>
                  <a:gd name="connsiteY3" fmla="*/ 1513599 h 1543322"/>
                  <a:gd name="connsiteX4" fmla="*/ 29723 w 1514204"/>
                  <a:gd name="connsiteY4" fmla="*/ 1543322 h 1543322"/>
                  <a:gd name="connsiteX0" fmla="*/ 0 w 1514204"/>
                  <a:gd name="connsiteY0" fmla="*/ 267 h 1513599"/>
                  <a:gd name="connsiteX1" fmla="*/ 5285 w 1514204"/>
                  <a:gd name="connsiteY1" fmla="*/ 0 h 1513599"/>
                  <a:gd name="connsiteX2" fmla="*/ 1514204 w 1514204"/>
                  <a:gd name="connsiteY2" fmla="*/ 1509713 h 1513599"/>
                  <a:gd name="connsiteX3" fmla="*/ 1514008 w 1514204"/>
                  <a:gd name="connsiteY3" fmla="*/ 1513599 h 1513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4204" h="1513599">
                    <a:moveTo>
                      <a:pt x="0" y="267"/>
                    </a:moveTo>
                    <a:lnTo>
                      <a:pt x="5285" y="0"/>
                    </a:lnTo>
                    <a:cubicBezTo>
                      <a:pt x="838638" y="0"/>
                      <a:pt x="1514204" y="675922"/>
                      <a:pt x="1514204" y="1509713"/>
                    </a:cubicBezTo>
                    <a:cubicBezTo>
                      <a:pt x="1514139" y="1511008"/>
                      <a:pt x="1514073" y="1512304"/>
                      <a:pt x="1514008" y="1513599"/>
                    </a:cubicBezTo>
                  </a:path>
                </a:pathLst>
              </a:custGeom>
              <a:noFill/>
              <a:ln w="1905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133" err="1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27C9B0AC-B2FE-504F-BED3-984177D7DD9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630613" y="247747"/>
                <a:ext cx="0" cy="3262217"/>
              </a:xfrm>
              <a:prstGeom prst="line">
                <a:avLst/>
              </a:prstGeom>
              <a:ln w="19050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9497F349-3C9F-324B-AF86-67BBA393D79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1574" y="4895853"/>
                <a:ext cx="1543703" cy="0"/>
              </a:xfrm>
              <a:prstGeom prst="line">
                <a:avLst/>
              </a:prstGeom>
              <a:ln w="19050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D74AB0CE-EB00-1644-96BA-9C663FAA82AF}"/>
                </a:ext>
              </a:extLst>
            </p:cNvPr>
            <p:cNvCxnSpPr>
              <a:cxnSpLocks/>
            </p:cNvCxnSpPr>
            <p:nvPr/>
          </p:nvCxnSpPr>
          <p:spPr>
            <a:xfrm>
              <a:off x="3183038" y="256470"/>
              <a:ext cx="5222092" cy="0"/>
            </a:xfrm>
            <a:prstGeom prst="line">
              <a:avLst/>
            </a:prstGeom>
            <a:noFill/>
            <a:ln w="19050" cap="flat">
              <a:solidFill>
                <a:schemeClr val="tx1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13" name="Title 12">
            <a:extLst>
              <a:ext uri="{FF2B5EF4-FFF2-40B4-BE49-F238E27FC236}">
                <a16:creationId xmlns:a16="http://schemas.microsoft.com/office/drawing/2014/main" id="{8818C57D-EEAB-0641-84D5-8C8EE4FCE7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4253" y="1082774"/>
            <a:ext cx="3515127" cy="75713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Agenda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6865FC1-4496-3245-8BF3-9177449F2C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77367" y="393930"/>
            <a:ext cx="6030383" cy="258532"/>
          </a:xfrm>
        </p:spPr>
        <p:txBody>
          <a:bodyPr anchor="t">
            <a:spAutoFit/>
          </a:bodyPr>
          <a:lstStyle>
            <a:lvl1pPr marL="0" indent="0">
              <a:buNone/>
              <a:defRPr sz="12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87DF7D97-935E-144D-A6E8-E11A48F1268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176838" y="1082774"/>
            <a:ext cx="6030381" cy="51195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EFBD4627-DFB5-7040-B276-82D80E0023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4251" y="2171700"/>
            <a:ext cx="3515111" cy="369332"/>
          </a:xfrm>
        </p:spPr>
        <p:txBody>
          <a:bodyPr>
            <a:sp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Subhead</a:t>
            </a:r>
          </a:p>
        </p:txBody>
      </p:sp>
      <p:pic>
        <p:nvPicPr>
          <p:cNvPr id="24" name="Image">
            <a:extLst>
              <a:ext uri="{FF2B5EF4-FFF2-40B4-BE49-F238E27FC236}">
                <a16:creationId xmlns:a16="http://schemas.microsoft.com/office/drawing/2014/main" id="{178DF3D9-09CA-A74C-8058-3E28411DE7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325437"/>
            <a:ext cx="328612" cy="21989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B1D5278-B268-3D43-889E-2B1543327B6E}"/>
              </a:ext>
            </a:extLst>
          </p:cNvPr>
          <p:cNvSpPr/>
          <p:nvPr userDrawn="1"/>
        </p:nvSpPr>
        <p:spPr>
          <a:xfrm>
            <a:off x="11419926" y="233691"/>
            <a:ext cx="443463" cy="18349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200" spc="-20" baseline="0">
                <a:solidFill>
                  <a:schemeClr val="tx1"/>
                </a:solidFill>
              </a:rPr>
              <a:t>ni.com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E185ACC-DBE7-C340-943D-3BBD89F18909}"/>
              </a:ext>
            </a:extLst>
          </p:cNvPr>
          <p:cNvSpPr/>
          <p:nvPr userDrawn="1"/>
        </p:nvSpPr>
        <p:spPr>
          <a:xfrm>
            <a:off x="10803743" y="6629400"/>
            <a:ext cx="1057982" cy="15388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0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4044617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2FF2CF-A52E-6242-972B-E973C59C8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840" y="658886"/>
            <a:ext cx="10226675" cy="590931"/>
          </a:xfrm>
          <a:prstGeom prst="rect">
            <a:avLst/>
          </a:prstGeom>
        </p:spPr>
        <p:txBody>
          <a:bodyPr vert="horz" wrap="square" lIns="0" tIns="45720" rIns="0" bIns="4572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7185B4-0728-7442-AB1C-1D677E758D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5839" y="1580153"/>
            <a:ext cx="10225087" cy="462221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</p:spTree>
    <p:extLst>
      <p:ext uri="{BB962C8B-B14F-4D97-AF65-F5344CB8AC3E}">
        <p14:creationId xmlns:p14="http://schemas.microsoft.com/office/powerpoint/2010/main" val="149379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27431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70" indent="0" algn="l" defTabSz="27431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68658" indent="0" algn="l" defTabSz="27431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25847" indent="0" algn="l" defTabSz="27431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783035" indent="0" algn="l" defTabSz="27431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1368">
          <p15:clr>
            <a:srgbClr val="FBAE40"/>
          </p15:clr>
        </p15:guide>
        <p15:guide id="7" orient="horz" pos="206">
          <p15:clr>
            <a:srgbClr val="5ACBF0"/>
          </p15:clr>
        </p15:guide>
        <p15:guide id="8" orient="horz" pos="1576">
          <p15:clr>
            <a:srgbClr val="FBAE40"/>
          </p15:clr>
        </p15:guide>
        <p15:guide id="9" orient="horz" pos="2740">
          <p15:clr>
            <a:srgbClr val="FBAE40"/>
          </p15:clr>
        </p15:guide>
        <p15:guide id="10" orient="horz" pos="2948">
          <p15:clr>
            <a:srgbClr val="FBAE40"/>
          </p15:clr>
        </p15:guide>
        <p15:guide id="11" orient="horz" pos="4112">
          <p15:clr>
            <a:srgbClr val="5ACBF0"/>
          </p15:clr>
        </p15:guide>
        <p15:guide id="13" pos="205">
          <p15:clr>
            <a:srgbClr val="5ACBF0"/>
          </p15:clr>
        </p15:guide>
        <p15:guide id="14" pos="7472">
          <p15:clr>
            <a:srgbClr val="5ACBF0"/>
          </p15:clr>
        </p15:guide>
        <p15:guide id="16" pos="1680">
          <p15:clr>
            <a:srgbClr val="FBAE40"/>
          </p15:clr>
        </p15:guide>
        <p15:guide id="18" pos="5998">
          <p15:clr>
            <a:srgbClr val="FBAE40"/>
          </p15:clr>
        </p15:guide>
        <p15:guide id="19" orient="horz" pos="411">
          <p15:clr>
            <a:srgbClr val="5ACBF0"/>
          </p15:clr>
        </p15:guide>
        <p15:guide id="20" orient="horz" pos="3907">
          <p15:clr>
            <a:srgbClr val="5ACBF0"/>
          </p15:clr>
        </p15:guide>
        <p15:guide id="21" pos="410">
          <p15:clr>
            <a:srgbClr val="5ACBF0"/>
          </p15:clr>
        </p15:guide>
        <p15:guide id="22" pos="616">
          <p15:clr>
            <a:srgbClr val="9FCC3B"/>
          </p15:clr>
        </p15:guide>
        <p15:guide id="23" pos="1886">
          <p15:clr>
            <a:srgbClr val="FBAE40"/>
          </p15:clr>
        </p15:guide>
        <p15:guide id="24" pos="3050">
          <p15:clr>
            <a:srgbClr val="FBAE40"/>
          </p15:clr>
        </p15:guide>
        <p15:guide id="25" pos="3256">
          <p15:clr>
            <a:srgbClr val="FBAE40"/>
          </p15:clr>
        </p15:guide>
        <p15:guide id="26" pos="4420">
          <p15:clr>
            <a:srgbClr val="FBAE40"/>
          </p15:clr>
        </p15:guide>
        <p15:guide id="27" pos="4628">
          <p15:clr>
            <a:srgbClr val="FBAE40"/>
          </p15:clr>
        </p15:guide>
        <p15:guide id="28" pos="5792">
          <p15:clr>
            <a:srgbClr val="FBAE40"/>
          </p15:clr>
        </p15:guide>
        <p15:guide id="29" pos="7266">
          <p15:clr>
            <a:srgbClr val="5ACBF0"/>
          </p15:clr>
        </p15:guide>
        <p15:guide id="30" pos="7060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sv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12" Type="http://schemas.openxmlformats.org/officeDocument/2006/relationships/image" Target="../media/image32.png"/><Relationship Id="rId17" Type="http://schemas.openxmlformats.org/officeDocument/2006/relationships/image" Target="../media/image37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36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5" Type="http://schemas.openxmlformats.org/officeDocument/2006/relationships/image" Target="../media/image35.sv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Relationship Id="rId14" Type="http://schemas.openxmlformats.org/officeDocument/2006/relationships/image" Target="../media/image3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openxmlformats.org/officeDocument/2006/relationships/image" Target="../media/image57.png"/><Relationship Id="rId7" Type="http://schemas.openxmlformats.org/officeDocument/2006/relationships/image" Target="../media/image60.png"/><Relationship Id="rId12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8.xml"/><Relationship Id="rId6" Type="http://schemas.openxmlformats.org/officeDocument/2006/relationships/image" Target="../media/image59.png"/><Relationship Id="rId11" Type="http://schemas.openxmlformats.org/officeDocument/2006/relationships/image" Target="../media/image23.png"/><Relationship Id="rId5" Type="http://schemas.openxmlformats.org/officeDocument/2006/relationships/image" Target="../media/image58.png"/><Relationship Id="rId10" Type="http://schemas.openxmlformats.org/officeDocument/2006/relationships/image" Target="../media/image63.png"/><Relationship Id="rId4" Type="http://schemas.openxmlformats.org/officeDocument/2006/relationships/image" Target="../media/image26.png"/><Relationship Id="rId9" Type="http://schemas.openxmlformats.org/officeDocument/2006/relationships/image" Target="../media/image6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6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4.xml"/><Relationship Id="rId1" Type="http://schemas.openxmlformats.org/officeDocument/2006/relationships/tags" Target="../tags/tag1.xml"/><Relationship Id="rId5" Type="http://schemas.openxmlformats.org/officeDocument/2006/relationships/image" Target="../media/image68.png"/><Relationship Id="rId4" Type="http://schemas.openxmlformats.org/officeDocument/2006/relationships/image" Target="../media/image6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5.xml"/><Relationship Id="rId5" Type="http://schemas.microsoft.com/office/2007/relationships/hdphoto" Target="../media/hdphoto1.wdp"/><Relationship Id="rId4" Type="http://schemas.openxmlformats.org/officeDocument/2006/relationships/image" Target="../media/image7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74.png"/><Relationship Id="rId2" Type="http://schemas.openxmlformats.org/officeDocument/2006/relationships/slideLayout" Target="../slideLayouts/slideLayout46.xml"/><Relationship Id="rId1" Type="http://schemas.openxmlformats.org/officeDocument/2006/relationships/tags" Target="../tags/tag2.xml"/><Relationship Id="rId6" Type="http://schemas.openxmlformats.org/officeDocument/2006/relationships/image" Target="../media/image73.jpeg"/><Relationship Id="rId5" Type="http://schemas.openxmlformats.org/officeDocument/2006/relationships/image" Target="../media/image72.jpeg"/><Relationship Id="rId4" Type="http://schemas.openxmlformats.org/officeDocument/2006/relationships/image" Target="../media/image71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png"/><Relationship Id="rId13" Type="http://schemas.openxmlformats.org/officeDocument/2006/relationships/image" Target="../media/image81.png"/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77.jpeg"/><Relationship Id="rId12" Type="http://schemas.microsoft.com/office/2007/relationships/hdphoto" Target="../media/hdphoto3.wdp"/><Relationship Id="rId2" Type="http://schemas.openxmlformats.org/officeDocument/2006/relationships/slideLayout" Target="../slideLayouts/slideLayout46.xml"/><Relationship Id="rId1" Type="http://schemas.openxmlformats.org/officeDocument/2006/relationships/tags" Target="../tags/tag3.xml"/><Relationship Id="rId6" Type="http://schemas.openxmlformats.org/officeDocument/2006/relationships/image" Target="../media/image76.png"/><Relationship Id="rId11" Type="http://schemas.openxmlformats.org/officeDocument/2006/relationships/image" Target="../media/image80.png"/><Relationship Id="rId5" Type="http://schemas.openxmlformats.org/officeDocument/2006/relationships/image" Target="../media/image75.png"/><Relationship Id="rId10" Type="http://schemas.openxmlformats.org/officeDocument/2006/relationships/image" Target="../media/image79.png"/><Relationship Id="rId4" Type="http://schemas.openxmlformats.org/officeDocument/2006/relationships/image" Target="../media/image71.emf"/><Relationship Id="rId9" Type="http://schemas.microsoft.com/office/2007/relationships/hdphoto" Target="../media/hdphoto2.wdp"/><Relationship Id="rId14" Type="http://schemas.openxmlformats.org/officeDocument/2006/relationships/image" Target="../media/image8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83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6.png"/><Relationship Id="rId5" Type="http://schemas.openxmlformats.org/officeDocument/2006/relationships/image" Target="../media/image85.png"/><Relationship Id="rId4" Type="http://schemas.openxmlformats.org/officeDocument/2006/relationships/image" Target="../media/image84.png"/><Relationship Id="rId9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7" Type="http://schemas.openxmlformats.org/officeDocument/2006/relationships/image" Target="../media/image4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1.xml"/><Relationship Id="rId6" Type="http://schemas.openxmlformats.org/officeDocument/2006/relationships/image" Target="../media/image41.png"/><Relationship Id="rId5" Type="http://schemas.openxmlformats.org/officeDocument/2006/relationships/image" Target="../media/image40.svg"/><Relationship Id="rId4" Type="http://schemas.openxmlformats.org/officeDocument/2006/relationships/image" Target="../media/image3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svg"/><Relationship Id="rId3" Type="http://schemas.openxmlformats.org/officeDocument/2006/relationships/image" Target="../media/image42.emf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1.xml"/><Relationship Id="rId6" Type="http://schemas.openxmlformats.org/officeDocument/2006/relationships/image" Target="../media/image45.emf"/><Relationship Id="rId5" Type="http://schemas.openxmlformats.org/officeDocument/2006/relationships/image" Target="../media/image44.emf"/><Relationship Id="rId4" Type="http://schemas.openxmlformats.org/officeDocument/2006/relationships/image" Target="../media/image43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8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1.xml"/><Relationship Id="rId6" Type="http://schemas.openxmlformats.org/officeDocument/2006/relationships/image" Target="../media/image40.svg"/><Relationship Id="rId5" Type="http://schemas.openxmlformats.org/officeDocument/2006/relationships/image" Target="../media/image39.png"/><Relationship Id="rId4" Type="http://schemas.openxmlformats.org/officeDocument/2006/relationships/image" Target="../media/image4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1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0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9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1.xml"/><Relationship Id="rId6" Type="http://schemas.openxmlformats.org/officeDocument/2006/relationships/image" Target="../media/image40.svg"/><Relationship Id="rId5" Type="http://schemas.openxmlformats.org/officeDocument/2006/relationships/image" Target="../media/image39.png"/><Relationship Id="rId4" Type="http://schemas.openxmlformats.org/officeDocument/2006/relationships/image" Target="../media/image5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5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CB7F277F-8407-5BBF-CFEE-7E746291C3FF}"/>
              </a:ext>
            </a:extLst>
          </p:cNvPr>
          <p:cNvSpPr/>
          <p:nvPr/>
        </p:nvSpPr>
        <p:spPr>
          <a:xfrm>
            <a:off x="141403" y="1491480"/>
            <a:ext cx="12050598" cy="4500001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F3EA8CC4-A231-6E65-FF7C-B7CF1547C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79557"/>
            <a:ext cx="12191999" cy="535531"/>
          </a:xfrm>
        </p:spPr>
        <p:txBody>
          <a:bodyPr/>
          <a:lstStyle/>
          <a:p>
            <a:pPr algn="ctr"/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NI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仿真测试一体化平台全流程支持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DA9E84-C144-25FB-694C-D5243AE0CE20}"/>
              </a:ext>
            </a:extLst>
          </p:cNvPr>
          <p:cNvSpPr/>
          <p:nvPr/>
        </p:nvSpPr>
        <p:spPr>
          <a:xfrm>
            <a:off x="8070410" y="2060117"/>
            <a:ext cx="1717001" cy="393405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1748A06-E03B-753B-20E0-447CF9FC0CDB}"/>
              </a:ext>
            </a:extLst>
          </p:cNvPr>
          <p:cNvSpPr txBox="1"/>
          <p:nvPr/>
        </p:nvSpPr>
        <p:spPr>
          <a:xfrm>
            <a:off x="8208910" y="2210153"/>
            <a:ext cx="1440000" cy="792000"/>
          </a:xfrm>
          <a:prstGeom prst="round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txBody>
          <a:bodyPr wrap="none" lIns="0" rIns="0" rtlCol="0" anchor="ctr">
            <a:noAutofit/>
          </a:bodyPr>
          <a:lstStyle>
            <a:defPPr>
              <a:defRPr lang="en-US"/>
            </a:defPPr>
            <a:lvl1pPr algn="ctr" defTabSz="274320">
              <a:defRPr sz="20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数据后处理</a:t>
            </a:r>
            <a:endParaRPr lang="en-US" dirty="0" err="1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46AE74EB-0389-AE0C-E8F5-D01FF84B2F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2910" y="3101292"/>
            <a:ext cx="432000" cy="4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7A15CBB-E1D6-ECC4-76F2-AD5E3B060E64}"/>
              </a:ext>
            </a:extLst>
          </p:cNvPr>
          <p:cNvSpPr txBox="1"/>
          <p:nvPr/>
        </p:nvSpPr>
        <p:spPr>
          <a:xfrm>
            <a:off x="8609110" y="3564636"/>
            <a:ext cx="639599" cy="338554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>
            <a:defPPr>
              <a:defRPr lang="en-US"/>
            </a:defPPr>
            <a:lvl1pPr>
              <a:defRPr sz="2000" b="0" i="0">
                <a:solidFill>
                  <a:srgbClr val="333333"/>
                </a:solidFill>
                <a:effectLst/>
                <a:latin typeface="Roboto Condensed" panose="02000000000000000000" pitchFamily="2" charset="0"/>
              </a:defRPr>
            </a:lvl1pPr>
          </a:lstStyle>
          <a:p>
            <a:pPr algn="ctr"/>
            <a:r>
              <a:rPr lang="en-US" altLang="zh-CN" sz="1600" dirty="0" err="1">
                <a:solidFill>
                  <a:schemeClr val="tx1"/>
                </a:solidFill>
              </a:rPr>
              <a:t>DIAdem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CA23AA9-D3E6-AD4A-C469-4A5B318BF1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31410" y="3997787"/>
            <a:ext cx="1394999" cy="179999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DD77AC61-9649-058B-46E5-D1D9093D387F}"/>
              </a:ext>
            </a:extLst>
          </p:cNvPr>
          <p:cNvSpPr/>
          <p:nvPr/>
        </p:nvSpPr>
        <p:spPr>
          <a:xfrm>
            <a:off x="148449" y="1491482"/>
            <a:ext cx="1717001" cy="450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4E3249E-836A-CAE1-6BCF-E1A79E703CC1}"/>
              </a:ext>
            </a:extLst>
          </p:cNvPr>
          <p:cNvSpPr txBox="1"/>
          <p:nvPr/>
        </p:nvSpPr>
        <p:spPr>
          <a:xfrm>
            <a:off x="286949" y="1710353"/>
            <a:ext cx="1440000" cy="792000"/>
          </a:xfrm>
          <a:prstGeom prst="round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txBody>
          <a:bodyPr wrap="none" lIns="0" rIns="0" rtlCol="0" anchor="ctr">
            <a:noAutofit/>
          </a:bodyPr>
          <a:lstStyle/>
          <a:p>
            <a:pPr algn="ctr" defTabSz="274320"/>
            <a:r>
              <a:rPr lang="zh-CN" altLang="en-US" sz="2000" dirty="0">
                <a:solidFill>
                  <a:schemeClr val="bg1"/>
                </a:solidFill>
              </a:rPr>
              <a:t>测试大纲</a:t>
            </a:r>
            <a:endParaRPr lang="en-US" sz="2000" dirty="0" err="1">
              <a:solidFill>
                <a:schemeClr val="bg1"/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9AB484A-CB1C-8A9B-45C4-1337319EC5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019" y="4010944"/>
            <a:ext cx="1335860" cy="180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2EF341F-4D92-1C8C-4422-96421B93848B}"/>
              </a:ext>
            </a:extLst>
          </p:cNvPr>
          <p:cNvSpPr/>
          <p:nvPr/>
        </p:nvSpPr>
        <p:spPr>
          <a:xfrm>
            <a:off x="4330271" y="1491482"/>
            <a:ext cx="3366229" cy="450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E4D4824-52B4-311B-1B02-1818208EA724}"/>
              </a:ext>
            </a:extLst>
          </p:cNvPr>
          <p:cNvGrpSpPr/>
          <p:nvPr/>
        </p:nvGrpSpPr>
        <p:grpSpPr>
          <a:xfrm>
            <a:off x="5392084" y="2586527"/>
            <a:ext cx="1242602" cy="432000"/>
            <a:chOff x="5452092" y="2540807"/>
            <a:chExt cx="1242602" cy="432000"/>
          </a:xfrm>
        </p:grpSpPr>
        <p:pic>
          <p:nvPicPr>
            <p:cNvPr id="47" name="Picture 46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440CA339-F662-A037-F6FD-B22B6A3E4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52092" y="2540807"/>
              <a:ext cx="432000" cy="432000"/>
            </a:xfrm>
            <a:prstGeom prst="rect">
              <a:avLst/>
            </a:prstGeom>
          </p:spPr>
        </p:pic>
        <p:pic>
          <p:nvPicPr>
            <p:cNvPr id="49" name="Picture 4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D1B18F2F-593B-558D-392C-BBF8FB89E33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74767" y="2540807"/>
              <a:ext cx="419927" cy="432000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AB0DAEC-3B26-8B5F-FC07-78C3A4A87E33}"/>
              </a:ext>
            </a:extLst>
          </p:cNvPr>
          <p:cNvSpPr txBox="1"/>
          <p:nvPr/>
        </p:nvSpPr>
        <p:spPr>
          <a:xfrm>
            <a:off x="5110093" y="3049294"/>
            <a:ext cx="1806584" cy="338554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>
            <a:defPPr>
              <a:defRPr lang="en-US"/>
            </a:defPPr>
            <a:lvl1pPr>
              <a:defRPr sz="2000" b="0" i="0">
                <a:solidFill>
                  <a:srgbClr val="333333"/>
                </a:solidFill>
                <a:effectLst/>
                <a:latin typeface="Roboto Condensed" panose="02000000000000000000" pitchFamily="2" charset="0"/>
              </a:defRPr>
            </a:lvl1pPr>
          </a:lstStyle>
          <a:p>
            <a:pPr algn="ctr"/>
            <a:r>
              <a:rPr lang="en-US" altLang="zh-CN" sz="1600" dirty="0" err="1">
                <a:solidFill>
                  <a:schemeClr val="tx1"/>
                </a:solidFill>
              </a:rPr>
              <a:t>VeriStand</a:t>
            </a:r>
            <a:r>
              <a:rPr lang="en-US" altLang="zh-CN" sz="1600" dirty="0">
                <a:solidFill>
                  <a:schemeClr val="tx1"/>
                </a:solidFill>
              </a:rPr>
              <a:t> + </a:t>
            </a:r>
            <a:r>
              <a:rPr lang="en-US" altLang="zh-CN" sz="1600" dirty="0" err="1">
                <a:solidFill>
                  <a:schemeClr val="tx1"/>
                </a:solidFill>
              </a:rPr>
              <a:t>TestStand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7D14502-C2ED-9B41-9D2C-586FA6C70B7A}"/>
              </a:ext>
            </a:extLst>
          </p:cNvPr>
          <p:cNvSpPr txBox="1"/>
          <p:nvPr/>
        </p:nvSpPr>
        <p:spPr>
          <a:xfrm>
            <a:off x="4488046" y="1710353"/>
            <a:ext cx="3050678" cy="792000"/>
          </a:xfrm>
          <a:prstGeom prst="round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txBody>
          <a:bodyPr wrap="none" lIns="0" rIns="0" rtlCol="0" anchor="ctr">
            <a:noAutofit/>
          </a:bodyPr>
          <a:lstStyle>
            <a:defPPr>
              <a:defRPr lang="en-US"/>
            </a:defPPr>
            <a:lvl1pPr algn="ctr" defTabSz="274320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NI</a:t>
            </a:r>
            <a:r>
              <a:rPr lang="zh-CN" altLang="en-US" dirty="0"/>
              <a:t>仿真测试一体化平台</a:t>
            </a:r>
            <a:endParaRPr lang="en-US" dirty="0" err="1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66CFEA3-BA82-DA53-A002-689DF22CE9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88046" y="4010944"/>
            <a:ext cx="2613158" cy="180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DD2CA4D6-5EF3-B582-DBAF-557C0CAFC56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51831" y="4821213"/>
            <a:ext cx="1805944" cy="10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4516D3A-2C73-7E80-6A69-B2BDD94ECBE1}"/>
              </a:ext>
            </a:extLst>
          </p:cNvPr>
          <p:cNvSpPr/>
          <p:nvPr/>
        </p:nvSpPr>
        <p:spPr>
          <a:xfrm>
            <a:off x="2161676" y="1491482"/>
            <a:ext cx="1872000" cy="450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94C55A5-C982-0CE6-9A51-38F61B7CF5C0}"/>
              </a:ext>
            </a:extLst>
          </p:cNvPr>
          <p:cNvSpPr txBox="1"/>
          <p:nvPr/>
        </p:nvSpPr>
        <p:spPr>
          <a:xfrm>
            <a:off x="2287860" y="1710353"/>
            <a:ext cx="1620000" cy="792000"/>
          </a:xfrm>
          <a:prstGeom prst="round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txBody>
          <a:bodyPr wrap="none" lIns="0" rIns="0" rtlCol="0" anchor="ctr">
            <a:noAutofit/>
          </a:bodyPr>
          <a:lstStyle>
            <a:defPPr>
              <a:defRPr lang="en-US"/>
            </a:defPPr>
            <a:lvl1pPr algn="ctr" defTabSz="274320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altLang="zh-CN" dirty="0">
                <a:latin typeface="Roboto Condensed" panose="02000000000000000000" pitchFamily="2" charset="0"/>
                <a:ea typeface="Roboto Condensed" panose="02000000000000000000" pitchFamily="2" charset="0"/>
              </a:rPr>
              <a:t>CSV </a:t>
            </a:r>
            <a:r>
              <a:rPr lang="zh-CN" altLang="en-US" dirty="0"/>
              <a:t>测试用例</a:t>
            </a:r>
            <a:endParaRPr lang="en-US" dirty="0">
              <a:latin typeface="Roboto Condensed" panose="02000000000000000000" pitchFamily="2" charset="0"/>
              <a:ea typeface="Roboto Condensed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770EFC-8CA4-EB2F-DB1B-E64ED1278E1A}"/>
              </a:ext>
            </a:extLst>
          </p:cNvPr>
          <p:cNvSpPr/>
          <p:nvPr/>
        </p:nvSpPr>
        <p:spPr>
          <a:xfrm>
            <a:off x="10161323" y="1491482"/>
            <a:ext cx="2030677" cy="450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7E46BE-7E2D-81BC-71DA-955EEE79DF12}"/>
              </a:ext>
            </a:extLst>
          </p:cNvPr>
          <p:cNvSpPr txBox="1"/>
          <p:nvPr/>
        </p:nvSpPr>
        <p:spPr>
          <a:xfrm>
            <a:off x="10276661" y="1710353"/>
            <a:ext cx="1800000" cy="792000"/>
          </a:xfrm>
          <a:prstGeom prst="round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txBody>
          <a:bodyPr wrap="none" lIns="0" rIns="0" rtlCol="0" anchor="ctr">
            <a:noAutofit/>
          </a:bodyPr>
          <a:lstStyle>
            <a:defPPr>
              <a:defRPr lang="en-US"/>
            </a:defPPr>
            <a:lvl1pPr algn="ctr" defTabSz="274320">
              <a:defRPr sz="20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报表生成</a:t>
            </a:r>
            <a:endParaRPr lang="en-US" dirty="0" err="1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3C67083-E248-C743-07EF-89170A5CADB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20890" y="3997787"/>
            <a:ext cx="1311542" cy="180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2D36C48C-954B-8EA3-38B0-0BAD9062D14C}"/>
              </a:ext>
            </a:extLst>
          </p:cNvPr>
          <p:cNvSpPr txBox="1"/>
          <p:nvPr/>
        </p:nvSpPr>
        <p:spPr>
          <a:xfrm>
            <a:off x="10432067" y="3049294"/>
            <a:ext cx="1489189" cy="584775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en-US" altLang="zh-CN" sz="1600" b="0" i="0" dirty="0">
                <a:effectLst/>
                <a:latin typeface="Roboto Condensed" panose="02000000000000000000" pitchFamily="2" charset="0"/>
              </a:rPr>
              <a:t>LabVIEW Report</a:t>
            </a:r>
          </a:p>
          <a:p>
            <a:pPr algn="ctr"/>
            <a:r>
              <a:rPr lang="en-US" altLang="zh-CN" sz="1600" b="0" i="0" dirty="0">
                <a:effectLst/>
                <a:latin typeface="Roboto Condensed" panose="02000000000000000000" pitchFamily="2" charset="0"/>
              </a:rPr>
              <a:t>Generation Toolkit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97827D0-E0B7-D22D-E128-33D14D24B5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8661" y="2553384"/>
            <a:ext cx="896000" cy="50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2770FD62-F6AA-C8A4-247E-CB2C5267A3FE}"/>
              </a:ext>
            </a:extLst>
          </p:cNvPr>
          <p:cNvGrpSpPr>
            <a:grpSpLocks noChangeAspect="1"/>
          </p:cNvGrpSpPr>
          <p:nvPr/>
        </p:nvGrpSpPr>
        <p:grpSpPr>
          <a:xfrm>
            <a:off x="7564603" y="1506617"/>
            <a:ext cx="2734712" cy="468000"/>
            <a:chOff x="7355469" y="1460897"/>
            <a:chExt cx="3155436" cy="540000"/>
          </a:xfrm>
        </p:grpSpPr>
        <p:pic>
          <p:nvPicPr>
            <p:cNvPr id="56" name="Graphic 55" descr="Chevron arrows with solid fill">
              <a:extLst>
                <a:ext uri="{FF2B5EF4-FFF2-40B4-BE49-F238E27FC236}">
                  <a16:creationId xmlns:a16="http://schemas.microsoft.com/office/drawing/2014/main" id="{645D32BE-E0BE-8C08-7F47-646BECE5F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7355469" y="1460897"/>
              <a:ext cx="540000" cy="540000"/>
            </a:xfrm>
            <a:prstGeom prst="rect">
              <a:avLst/>
            </a:prstGeom>
          </p:spPr>
        </p:pic>
        <p:pic>
          <p:nvPicPr>
            <p:cNvPr id="57" name="Graphic 56" descr="Chevron arrows with solid fill">
              <a:extLst>
                <a:ext uri="{FF2B5EF4-FFF2-40B4-BE49-F238E27FC236}">
                  <a16:creationId xmlns:a16="http://schemas.microsoft.com/office/drawing/2014/main" id="{299A8FE4-68FE-0CC7-AB86-958C8EE49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7791375" y="1460897"/>
              <a:ext cx="540000" cy="540000"/>
            </a:xfrm>
            <a:prstGeom prst="rect">
              <a:avLst/>
            </a:prstGeom>
          </p:spPr>
        </p:pic>
        <p:pic>
          <p:nvPicPr>
            <p:cNvPr id="59" name="Graphic 58" descr="Chevron arrows with solid fill">
              <a:extLst>
                <a:ext uri="{FF2B5EF4-FFF2-40B4-BE49-F238E27FC236}">
                  <a16:creationId xmlns:a16="http://schemas.microsoft.com/office/drawing/2014/main" id="{78A77A7E-1478-4769-F437-1B726C4CD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8227281" y="1460897"/>
              <a:ext cx="540000" cy="540000"/>
            </a:xfrm>
            <a:prstGeom prst="rect">
              <a:avLst/>
            </a:prstGeom>
          </p:spPr>
        </p:pic>
        <p:pic>
          <p:nvPicPr>
            <p:cNvPr id="60" name="Graphic 59" descr="Chevron arrows with solid fill">
              <a:extLst>
                <a:ext uri="{FF2B5EF4-FFF2-40B4-BE49-F238E27FC236}">
                  <a16:creationId xmlns:a16="http://schemas.microsoft.com/office/drawing/2014/main" id="{1CBBD91D-0889-86A9-1770-9E29BF1AC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8663187" y="1460897"/>
              <a:ext cx="540000" cy="540000"/>
            </a:xfrm>
            <a:prstGeom prst="rect">
              <a:avLst/>
            </a:prstGeom>
          </p:spPr>
        </p:pic>
        <p:pic>
          <p:nvPicPr>
            <p:cNvPr id="62" name="Graphic 61" descr="Chevron arrows with solid fill">
              <a:extLst>
                <a:ext uri="{FF2B5EF4-FFF2-40B4-BE49-F238E27FC236}">
                  <a16:creationId xmlns:a16="http://schemas.microsoft.com/office/drawing/2014/main" id="{D00C4940-320A-704B-F36B-57F44E4C05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9099093" y="1460897"/>
              <a:ext cx="540000" cy="540000"/>
            </a:xfrm>
            <a:prstGeom prst="rect">
              <a:avLst/>
            </a:prstGeom>
          </p:spPr>
        </p:pic>
        <p:pic>
          <p:nvPicPr>
            <p:cNvPr id="63" name="Graphic 62" descr="Chevron arrows with solid fill">
              <a:extLst>
                <a:ext uri="{FF2B5EF4-FFF2-40B4-BE49-F238E27FC236}">
                  <a16:creationId xmlns:a16="http://schemas.microsoft.com/office/drawing/2014/main" id="{BC6FA9FD-60E9-EABB-1F75-D69BDC3408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9534999" y="1460897"/>
              <a:ext cx="540000" cy="540000"/>
            </a:xfrm>
            <a:prstGeom prst="rect">
              <a:avLst/>
            </a:prstGeom>
          </p:spPr>
        </p:pic>
        <p:pic>
          <p:nvPicPr>
            <p:cNvPr id="1024" name="Graphic 1023" descr="Chevron arrows with solid fill">
              <a:extLst>
                <a:ext uri="{FF2B5EF4-FFF2-40B4-BE49-F238E27FC236}">
                  <a16:creationId xmlns:a16="http://schemas.microsoft.com/office/drawing/2014/main" id="{FDF779E8-3866-898E-A695-0E824C3AD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9970905" y="1460897"/>
              <a:ext cx="540000" cy="540000"/>
            </a:xfrm>
            <a:prstGeom prst="rect">
              <a:avLst/>
            </a:prstGeom>
          </p:spPr>
        </p:pic>
      </p:grpSp>
      <p:grpSp>
        <p:nvGrpSpPr>
          <p:cNvPr id="1029" name="Group 1028">
            <a:extLst>
              <a:ext uri="{FF2B5EF4-FFF2-40B4-BE49-F238E27FC236}">
                <a16:creationId xmlns:a16="http://schemas.microsoft.com/office/drawing/2014/main" id="{44744BE2-D378-2DCA-163F-E3E342719EC9}"/>
              </a:ext>
            </a:extLst>
          </p:cNvPr>
          <p:cNvGrpSpPr>
            <a:grpSpLocks noChangeAspect="1"/>
          </p:cNvGrpSpPr>
          <p:nvPr/>
        </p:nvGrpSpPr>
        <p:grpSpPr>
          <a:xfrm>
            <a:off x="7564603" y="2173211"/>
            <a:ext cx="842857" cy="468000"/>
            <a:chOff x="7355469" y="3021513"/>
            <a:chExt cx="975906" cy="541876"/>
          </a:xfrm>
          <a:solidFill>
            <a:schemeClr val="accent1"/>
          </a:solidFill>
        </p:grpSpPr>
        <p:pic>
          <p:nvPicPr>
            <p:cNvPr id="31" name="Graphic 30" descr="Chevron arrows with solid fill">
              <a:extLst>
                <a:ext uri="{FF2B5EF4-FFF2-40B4-BE49-F238E27FC236}">
                  <a16:creationId xmlns:a16="http://schemas.microsoft.com/office/drawing/2014/main" id="{74AEAAA7-95B0-FD40-E3DA-73A7E63126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7355469" y="3023389"/>
              <a:ext cx="540000" cy="540000"/>
            </a:xfrm>
            <a:prstGeom prst="rect">
              <a:avLst/>
            </a:prstGeom>
          </p:spPr>
        </p:pic>
        <p:pic>
          <p:nvPicPr>
            <p:cNvPr id="1025" name="Graphic 1024" descr="Chevron arrows with solid fill">
              <a:extLst>
                <a:ext uri="{FF2B5EF4-FFF2-40B4-BE49-F238E27FC236}">
                  <a16:creationId xmlns:a16="http://schemas.microsoft.com/office/drawing/2014/main" id="{1CF514A5-E1FB-F5F9-4F48-23EECB466F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7791375" y="3021513"/>
              <a:ext cx="540000" cy="540000"/>
            </a:xfrm>
            <a:prstGeom prst="rect">
              <a:avLst/>
            </a:prstGeom>
          </p:spPr>
        </p:pic>
      </p:grpSp>
      <p:grpSp>
        <p:nvGrpSpPr>
          <p:cNvPr id="1030" name="Group 1029">
            <a:extLst>
              <a:ext uri="{FF2B5EF4-FFF2-40B4-BE49-F238E27FC236}">
                <a16:creationId xmlns:a16="http://schemas.microsoft.com/office/drawing/2014/main" id="{6D1C1F00-7D04-591A-DCCF-A8F97B045B29}"/>
              </a:ext>
            </a:extLst>
          </p:cNvPr>
          <p:cNvGrpSpPr>
            <a:grpSpLocks noChangeAspect="1"/>
          </p:cNvGrpSpPr>
          <p:nvPr/>
        </p:nvGrpSpPr>
        <p:grpSpPr>
          <a:xfrm>
            <a:off x="9456458" y="2173211"/>
            <a:ext cx="842857" cy="468000"/>
            <a:chOff x="7355469" y="3021513"/>
            <a:chExt cx="975906" cy="541876"/>
          </a:xfrm>
          <a:solidFill>
            <a:schemeClr val="accent1"/>
          </a:solidFill>
        </p:grpSpPr>
        <p:pic>
          <p:nvPicPr>
            <p:cNvPr id="1031" name="Graphic 1030" descr="Chevron arrows with solid fill">
              <a:extLst>
                <a:ext uri="{FF2B5EF4-FFF2-40B4-BE49-F238E27FC236}">
                  <a16:creationId xmlns:a16="http://schemas.microsoft.com/office/drawing/2014/main" id="{9CCEFB99-B8F0-6B2C-7EDD-5F1A3D039F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7355469" y="3023389"/>
              <a:ext cx="540000" cy="540000"/>
            </a:xfrm>
            <a:prstGeom prst="rect">
              <a:avLst/>
            </a:prstGeom>
          </p:spPr>
        </p:pic>
        <p:pic>
          <p:nvPicPr>
            <p:cNvPr id="1032" name="Graphic 1031" descr="Chevron arrows with solid fill">
              <a:extLst>
                <a:ext uri="{FF2B5EF4-FFF2-40B4-BE49-F238E27FC236}">
                  <a16:creationId xmlns:a16="http://schemas.microsoft.com/office/drawing/2014/main" id="{18725868-EB92-B579-AB7D-192BDF1F0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7791375" y="3021513"/>
              <a:ext cx="540000" cy="540000"/>
            </a:xfrm>
            <a:prstGeom prst="rect">
              <a:avLst/>
            </a:prstGeom>
          </p:spPr>
        </p:pic>
      </p:grp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B260B4A4-3A34-D962-0CC3-97F5AAC21500}"/>
              </a:ext>
            </a:extLst>
          </p:cNvPr>
          <p:cNvGrpSpPr>
            <a:grpSpLocks noChangeAspect="1"/>
          </p:cNvGrpSpPr>
          <p:nvPr/>
        </p:nvGrpSpPr>
        <p:grpSpPr>
          <a:xfrm>
            <a:off x="3793046" y="1872353"/>
            <a:ext cx="842857" cy="468000"/>
            <a:chOff x="7355469" y="3021513"/>
            <a:chExt cx="975906" cy="541876"/>
          </a:xfrm>
          <a:solidFill>
            <a:schemeClr val="accent1"/>
          </a:solidFill>
        </p:grpSpPr>
        <p:pic>
          <p:nvPicPr>
            <p:cNvPr id="1034" name="Graphic 1033" descr="Chevron arrows with solid fill">
              <a:extLst>
                <a:ext uri="{FF2B5EF4-FFF2-40B4-BE49-F238E27FC236}">
                  <a16:creationId xmlns:a16="http://schemas.microsoft.com/office/drawing/2014/main" id="{4172F9AB-FA69-DE4B-3247-C41E3529C5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7355469" y="3023389"/>
              <a:ext cx="540000" cy="540000"/>
            </a:xfrm>
            <a:prstGeom prst="rect">
              <a:avLst/>
            </a:prstGeom>
          </p:spPr>
        </p:pic>
        <p:pic>
          <p:nvPicPr>
            <p:cNvPr id="1035" name="Graphic 1034" descr="Chevron arrows with solid fill">
              <a:extLst>
                <a:ext uri="{FF2B5EF4-FFF2-40B4-BE49-F238E27FC236}">
                  <a16:creationId xmlns:a16="http://schemas.microsoft.com/office/drawing/2014/main" id="{BCF6E585-6468-56B9-B9BA-8E169C6A9E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7791375" y="3021513"/>
              <a:ext cx="540000" cy="540000"/>
            </a:xfrm>
            <a:prstGeom prst="rect">
              <a:avLst/>
            </a:prstGeom>
          </p:spPr>
        </p:pic>
      </p:grp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0686FBA7-3A07-A85B-8A9E-53EDD7B3F6BE}"/>
              </a:ext>
            </a:extLst>
          </p:cNvPr>
          <p:cNvGrpSpPr>
            <a:grpSpLocks noChangeAspect="1"/>
          </p:cNvGrpSpPr>
          <p:nvPr/>
        </p:nvGrpSpPr>
        <p:grpSpPr>
          <a:xfrm>
            <a:off x="1523653" y="1874229"/>
            <a:ext cx="845786" cy="468000"/>
            <a:chOff x="7355469" y="3021513"/>
            <a:chExt cx="975906" cy="541876"/>
          </a:xfrm>
          <a:solidFill>
            <a:schemeClr val="accent1"/>
          </a:solidFill>
        </p:grpSpPr>
        <p:pic>
          <p:nvPicPr>
            <p:cNvPr id="1037" name="Graphic 1036" descr="Chevron arrows with solid fill">
              <a:extLst>
                <a:ext uri="{FF2B5EF4-FFF2-40B4-BE49-F238E27FC236}">
                  <a16:creationId xmlns:a16="http://schemas.microsoft.com/office/drawing/2014/main" id="{2E499A49-AF2A-0B71-8625-87D4FDE862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7355469" y="3023389"/>
              <a:ext cx="540000" cy="540000"/>
            </a:xfrm>
            <a:prstGeom prst="rect">
              <a:avLst/>
            </a:prstGeom>
          </p:spPr>
        </p:pic>
        <p:pic>
          <p:nvPicPr>
            <p:cNvPr id="1038" name="Graphic 1037" descr="Chevron arrows with solid fill">
              <a:extLst>
                <a:ext uri="{FF2B5EF4-FFF2-40B4-BE49-F238E27FC236}">
                  <a16:creationId xmlns:a16="http://schemas.microsoft.com/office/drawing/2014/main" id="{9E883F58-2468-E527-D58C-AC0F6B2E0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7791375" y="3021513"/>
              <a:ext cx="540000" cy="540000"/>
            </a:xfrm>
            <a:prstGeom prst="rect">
              <a:avLst/>
            </a:prstGeom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CFD4DAF3-D8E8-134B-A6D5-FD178DDC8DC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421060" y="4010944"/>
            <a:ext cx="1353600" cy="142716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EF1250-5451-37F4-8EEA-61E1BED9E8D4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565591" y="5070387"/>
            <a:ext cx="1353600" cy="74055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904013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F3EA8CC4-A231-6E65-FF7C-B7CF1547C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79557"/>
            <a:ext cx="12191999" cy="535531"/>
          </a:xfrm>
        </p:spPr>
        <p:txBody>
          <a:bodyPr/>
          <a:lstStyle/>
          <a:p>
            <a:pPr algn="ctr"/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NI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Digital Twin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数字孪生实践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7FD3CA9-7825-4C2C-B905-9DBC08EE61E5}"/>
              </a:ext>
            </a:extLst>
          </p:cNvPr>
          <p:cNvSpPr/>
          <p:nvPr/>
        </p:nvSpPr>
        <p:spPr>
          <a:xfrm>
            <a:off x="141403" y="1491480"/>
            <a:ext cx="12050598" cy="4500001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6CAC8C-48E3-3F21-51CD-FC14E61F6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5331" y="1491481"/>
            <a:ext cx="5680329" cy="4500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075246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866203-09BB-4909-ABA2-F1122E9565B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HIL and Real-Time Test Framework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F7C09B-EB7B-48A4-83FF-2175B23BFB8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/>
              <a:t>Introduction to VeriStand Automation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16B6EB-6005-4EBD-B6A3-BBEB050FD38D}"/>
              </a:ext>
            </a:extLst>
          </p:cNvPr>
          <p:cNvSpPr/>
          <p:nvPr/>
        </p:nvSpPr>
        <p:spPr>
          <a:xfrm>
            <a:off x="868984" y="5111303"/>
            <a:ext cx="3587557" cy="902251"/>
          </a:xfrm>
          <a:prstGeom prst="round1Rect">
            <a:avLst/>
          </a:prstGeom>
          <a:solidFill>
            <a:srgbClr val="FFFFFF"/>
          </a:solidFill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33">
              <a:defRPr/>
            </a:pPr>
            <a:endParaRPr lang="en-US" sz="2000">
              <a:ln w="0">
                <a:noFill/>
              </a:ln>
              <a:solidFill>
                <a:srgbClr val="F6F6F6"/>
              </a:solidFill>
              <a:latin typeface="Arial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AABAE26-13D6-481A-B6FD-07CD5BB2F4B5}"/>
              </a:ext>
            </a:extLst>
          </p:cNvPr>
          <p:cNvCxnSpPr/>
          <p:nvPr/>
        </p:nvCxnSpPr>
        <p:spPr>
          <a:xfrm flipH="1">
            <a:off x="2684098" y="3637889"/>
            <a:ext cx="53" cy="241167"/>
          </a:xfrm>
          <a:prstGeom prst="line">
            <a:avLst/>
          </a:prstGeom>
          <a:solidFill>
            <a:srgbClr val="044123"/>
          </a:solidFill>
          <a:ln w="12700">
            <a:solidFill>
              <a:schemeClr val="bg2">
                <a:lumMod val="5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tangle 42">
            <a:extLst>
              <a:ext uri="{FF2B5EF4-FFF2-40B4-BE49-F238E27FC236}">
                <a16:creationId xmlns:a16="http://schemas.microsoft.com/office/drawing/2014/main" id="{6B49234A-E90D-4D2F-9D53-AB7A6A118261}"/>
              </a:ext>
            </a:extLst>
          </p:cNvPr>
          <p:cNvSpPr/>
          <p:nvPr/>
        </p:nvSpPr>
        <p:spPr>
          <a:xfrm>
            <a:off x="871345" y="3916405"/>
            <a:ext cx="3585507" cy="906043"/>
          </a:xfrm>
          <a:prstGeom prst="round1Rect">
            <a:avLst/>
          </a:prstGeom>
          <a:solidFill>
            <a:srgbClr val="FFFFFF"/>
          </a:solidFill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33">
              <a:defRPr/>
            </a:pPr>
            <a:endParaRPr lang="en-US" sz="2000">
              <a:ln w="0"/>
              <a:solidFill>
                <a:srgbClr val="F6F6F6"/>
              </a:solidFill>
              <a:latin typeface="Arial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C06F07A-EF17-4B70-BD30-255FBACA588F}"/>
              </a:ext>
            </a:extLst>
          </p:cNvPr>
          <p:cNvCxnSpPr>
            <a:cxnSpLocks/>
          </p:cNvCxnSpPr>
          <p:nvPr/>
        </p:nvCxnSpPr>
        <p:spPr>
          <a:xfrm flipH="1">
            <a:off x="2684082" y="2441023"/>
            <a:ext cx="52" cy="228171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55">
            <a:extLst>
              <a:ext uri="{FF2B5EF4-FFF2-40B4-BE49-F238E27FC236}">
                <a16:creationId xmlns:a16="http://schemas.microsoft.com/office/drawing/2014/main" id="{0E3DA614-4D76-40DC-AA23-0A6AB9190BB6}"/>
              </a:ext>
            </a:extLst>
          </p:cNvPr>
          <p:cNvSpPr/>
          <p:nvPr/>
        </p:nvSpPr>
        <p:spPr>
          <a:xfrm>
            <a:off x="871137" y="1506332"/>
            <a:ext cx="3583816" cy="906043"/>
          </a:xfrm>
          <a:prstGeom prst="round1Rect">
            <a:avLst/>
          </a:prstGeom>
          <a:solidFill>
            <a:srgbClr val="FFFFFF"/>
          </a:solidFill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33">
              <a:defRPr/>
            </a:pPr>
            <a:endParaRPr lang="en-US" sz="2000">
              <a:ln w="0">
                <a:noFill/>
              </a:ln>
              <a:solidFill>
                <a:srgbClr val="F6F6F6"/>
              </a:solidFill>
              <a:latin typeface="Arial"/>
            </a:endParaRPr>
          </a:p>
        </p:txBody>
      </p:sp>
      <p:sp>
        <p:nvSpPr>
          <p:cNvPr id="11" name="Rectangle 62">
            <a:extLst>
              <a:ext uri="{FF2B5EF4-FFF2-40B4-BE49-F238E27FC236}">
                <a16:creationId xmlns:a16="http://schemas.microsoft.com/office/drawing/2014/main" id="{20500E68-187F-4552-8D9D-06A2A20594CA}"/>
              </a:ext>
            </a:extLst>
          </p:cNvPr>
          <p:cNvSpPr/>
          <p:nvPr/>
        </p:nvSpPr>
        <p:spPr>
          <a:xfrm>
            <a:off x="869395" y="2710172"/>
            <a:ext cx="3587200" cy="902251"/>
          </a:xfrm>
          <a:prstGeom prst="round1Rect">
            <a:avLst/>
          </a:prstGeom>
          <a:solidFill>
            <a:srgbClr val="FFFFFF"/>
          </a:solidFill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33">
              <a:defRPr/>
            </a:pPr>
            <a:endParaRPr lang="en-US" sz="2000">
              <a:ln w="0"/>
              <a:solidFill>
                <a:srgbClr val="F6F6F6"/>
              </a:solidFill>
              <a:latin typeface="Arial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288A2FF-2CDB-4B2D-998E-B4637EFDAA38}"/>
              </a:ext>
            </a:extLst>
          </p:cNvPr>
          <p:cNvCxnSpPr>
            <a:cxnSpLocks/>
          </p:cNvCxnSpPr>
          <p:nvPr/>
        </p:nvCxnSpPr>
        <p:spPr>
          <a:xfrm flipH="1">
            <a:off x="2684490" y="4846181"/>
            <a:ext cx="52" cy="229737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75C2009-89B2-4713-A3F8-8568A17FC309}"/>
              </a:ext>
            </a:extLst>
          </p:cNvPr>
          <p:cNvCxnSpPr>
            <a:cxnSpLocks/>
          </p:cNvCxnSpPr>
          <p:nvPr/>
        </p:nvCxnSpPr>
        <p:spPr>
          <a:xfrm>
            <a:off x="4780036" y="1834209"/>
            <a:ext cx="730539" cy="0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: Single Corner Rounded 13">
            <a:extLst>
              <a:ext uri="{FF2B5EF4-FFF2-40B4-BE49-F238E27FC236}">
                <a16:creationId xmlns:a16="http://schemas.microsoft.com/office/drawing/2014/main" id="{B4F2E36D-1757-4D4A-90F7-A2FC0C26944E}"/>
              </a:ext>
            </a:extLst>
          </p:cNvPr>
          <p:cNvSpPr/>
          <p:nvPr/>
        </p:nvSpPr>
        <p:spPr>
          <a:xfrm>
            <a:off x="5691603" y="1505090"/>
            <a:ext cx="3390579" cy="906041"/>
          </a:xfrm>
          <a:prstGeom prst="round1Rect">
            <a:avLst/>
          </a:prstGeom>
          <a:solidFill>
            <a:srgbClr val="FFFFFF"/>
          </a:solidFill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33">
              <a:defRPr/>
            </a:pPr>
            <a:endParaRPr lang="en-US" sz="2000">
              <a:ln w="0"/>
              <a:solidFill>
                <a:srgbClr val="F6F6F6"/>
              </a:solidFill>
              <a:latin typeface="Arial"/>
            </a:endParaRPr>
          </a:p>
        </p:txBody>
      </p:sp>
      <p:sp>
        <p:nvSpPr>
          <p:cNvPr id="15" name="Rectangle: Single Corner Rounded 14">
            <a:extLst>
              <a:ext uri="{FF2B5EF4-FFF2-40B4-BE49-F238E27FC236}">
                <a16:creationId xmlns:a16="http://schemas.microsoft.com/office/drawing/2014/main" id="{5EB6883A-56E5-4DB2-92EE-C7CF8AFF9C2B}"/>
              </a:ext>
            </a:extLst>
          </p:cNvPr>
          <p:cNvSpPr/>
          <p:nvPr/>
        </p:nvSpPr>
        <p:spPr>
          <a:xfrm>
            <a:off x="868985" y="2707431"/>
            <a:ext cx="3583815" cy="262792"/>
          </a:xfrm>
          <a:prstGeom prst="round1Rect">
            <a:avLst>
              <a:gd name="adj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33">
              <a:defRPr/>
            </a:pPr>
            <a:r>
              <a:rPr lang="en-US">
                <a:ln w="0">
                  <a:noFill/>
                </a:ln>
                <a:solidFill>
                  <a:srgbClr val="F6F6F6"/>
                </a:solidFill>
                <a:latin typeface="Arial"/>
              </a:rPr>
              <a:t>Host PC</a:t>
            </a:r>
          </a:p>
        </p:txBody>
      </p:sp>
      <p:sp>
        <p:nvSpPr>
          <p:cNvPr id="16" name="Rectangle: Single Corner Rounded 15">
            <a:extLst>
              <a:ext uri="{FF2B5EF4-FFF2-40B4-BE49-F238E27FC236}">
                <a16:creationId xmlns:a16="http://schemas.microsoft.com/office/drawing/2014/main" id="{42A90A15-453C-44EC-9D20-2315C8BDE748}"/>
              </a:ext>
            </a:extLst>
          </p:cNvPr>
          <p:cNvSpPr/>
          <p:nvPr/>
        </p:nvSpPr>
        <p:spPr>
          <a:xfrm>
            <a:off x="868983" y="3910232"/>
            <a:ext cx="3583815" cy="262792"/>
          </a:xfrm>
          <a:prstGeom prst="round1Rect">
            <a:avLst>
              <a:gd name="adj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33">
              <a:defRPr/>
            </a:pPr>
            <a:r>
              <a:rPr lang="en-US">
                <a:ln w="0">
                  <a:noFill/>
                </a:ln>
                <a:solidFill>
                  <a:srgbClr val="F6F6F6"/>
                </a:solidFill>
                <a:latin typeface="Arial"/>
              </a:rPr>
              <a:t>Real-Time Engine</a:t>
            </a:r>
          </a:p>
        </p:txBody>
      </p:sp>
      <p:sp>
        <p:nvSpPr>
          <p:cNvPr id="17" name="Rectangle: Single Corner Rounded 16">
            <a:extLst>
              <a:ext uri="{FF2B5EF4-FFF2-40B4-BE49-F238E27FC236}">
                <a16:creationId xmlns:a16="http://schemas.microsoft.com/office/drawing/2014/main" id="{773877A4-7130-4835-A666-87D3195B2377}"/>
              </a:ext>
            </a:extLst>
          </p:cNvPr>
          <p:cNvSpPr/>
          <p:nvPr/>
        </p:nvSpPr>
        <p:spPr>
          <a:xfrm>
            <a:off x="868983" y="1487635"/>
            <a:ext cx="3583815" cy="262792"/>
          </a:xfrm>
          <a:prstGeom prst="round1Rect">
            <a:avLst>
              <a:gd name="adj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33">
              <a:defRPr/>
            </a:pPr>
            <a:r>
              <a:rPr lang="en-US">
                <a:ln w="0">
                  <a:noFill/>
                </a:ln>
                <a:solidFill>
                  <a:srgbClr val="F6F6F6"/>
                </a:solidFill>
                <a:latin typeface="Arial"/>
              </a:rPr>
              <a:t>Test Executive</a:t>
            </a:r>
          </a:p>
        </p:txBody>
      </p:sp>
      <p:sp>
        <p:nvSpPr>
          <p:cNvPr id="18" name="Rectangle: Single Corner Rounded 17">
            <a:extLst>
              <a:ext uri="{FF2B5EF4-FFF2-40B4-BE49-F238E27FC236}">
                <a16:creationId xmlns:a16="http://schemas.microsoft.com/office/drawing/2014/main" id="{F866FE33-294C-4528-8375-46489C1F0F74}"/>
              </a:ext>
            </a:extLst>
          </p:cNvPr>
          <p:cNvSpPr/>
          <p:nvPr/>
        </p:nvSpPr>
        <p:spPr>
          <a:xfrm>
            <a:off x="868983" y="5109204"/>
            <a:ext cx="3583815" cy="262792"/>
          </a:xfrm>
          <a:prstGeom prst="round1Rect">
            <a:avLst>
              <a:gd name="adj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33">
              <a:defRPr/>
            </a:pPr>
            <a:r>
              <a:rPr lang="en-US">
                <a:ln w="0">
                  <a:noFill/>
                </a:ln>
                <a:solidFill>
                  <a:srgbClr val="F6F6F6"/>
                </a:solidFill>
                <a:latin typeface="Arial"/>
              </a:rPr>
              <a:t>Hardware I/O</a:t>
            </a:r>
          </a:p>
        </p:txBody>
      </p:sp>
      <p:pic>
        <p:nvPicPr>
          <p:cNvPr id="19" name="Picture 2" descr="Image result for python">
            <a:extLst>
              <a:ext uri="{FF2B5EF4-FFF2-40B4-BE49-F238E27FC236}">
                <a16:creationId xmlns:a16="http://schemas.microsoft.com/office/drawing/2014/main" id="{7FA94288-1A14-4B40-ABC2-D29BB7E74C15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59" t="32992" r="32839" b="26372"/>
          <a:stretch/>
        </p:blipFill>
        <p:spPr bwMode="auto">
          <a:xfrm>
            <a:off x="1828189" y="1870788"/>
            <a:ext cx="455057" cy="420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 descr="A picture containing drawing&#10;&#10;Description automatically generated">
            <a:extLst>
              <a:ext uri="{FF2B5EF4-FFF2-40B4-BE49-F238E27FC236}">
                <a16:creationId xmlns:a16="http://schemas.microsoft.com/office/drawing/2014/main" id="{16829BAF-9ADF-45C4-B297-8D753A05F0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971" y="4250225"/>
            <a:ext cx="525584" cy="525584"/>
          </a:xfrm>
          <a:prstGeom prst="rect">
            <a:avLst/>
          </a:prstGeom>
        </p:spPr>
      </p:pic>
      <p:pic>
        <p:nvPicPr>
          <p:cNvPr id="22" name="Picture 21" descr="A close up of a sign&#10;&#10;Description automatically generated">
            <a:extLst>
              <a:ext uri="{FF2B5EF4-FFF2-40B4-BE49-F238E27FC236}">
                <a16:creationId xmlns:a16="http://schemas.microsoft.com/office/drawing/2014/main" id="{E86FE623-6216-40FA-B4FC-D6EB9468FC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877" y="1844975"/>
            <a:ext cx="502347" cy="50234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7ABEF40-1086-459D-AD33-E3FDC88254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92102" y="1937510"/>
            <a:ext cx="671601" cy="28705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445ED75-781E-4736-8435-6B2C6DE41A5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14" t="26482" r="20904" b="28169"/>
          <a:stretch/>
        </p:blipFill>
        <p:spPr>
          <a:xfrm>
            <a:off x="2974853" y="5469719"/>
            <a:ext cx="681980" cy="45929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3D6342B-43DF-43B1-BBFC-082E1576FBB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14" t="29469" r="4136" b="31274"/>
          <a:stretch/>
        </p:blipFill>
        <p:spPr>
          <a:xfrm>
            <a:off x="1944653" y="5497880"/>
            <a:ext cx="772081" cy="43048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2B5F11-6065-4E46-B9A1-D4AE1CB0F6B9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50" t="29424" r="4101" b="30557"/>
          <a:stretch/>
        </p:blipFill>
        <p:spPr>
          <a:xfrm>
            <a:off x="1090586" y="5562427"/>
            <a:ext cx="618511" cy="3516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F34CF20-80EC-4D5D-A964-31D477A8428E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59" t="13468" r="70631" b="13431"/>
          <a:stretch/>
        </p:blipFill>
        <p:spPr>
          <a:xfrm>
            <a:off x="3841192" y="5471486"/>
            <a:ext cx="450739" cy="470221"/>
          </a:xfrm>
          <a:prstGeom prst="rect">
            <a:avLst/>
          </a:prstGeom>
        </p:spPr>
      </p:pic>
      <p:sp>
        <p:nvSpPr>
          <p:cNvPr id="28" name="Rectangle: Single Corner Rounded 27">
            <a:extLst>
              <a:ext uri="{FF2B5EF4-FFF2-40B4-BE49-F238E27FC236}">
                <a16:creationId xmlns:a16="http://schemas.microsoft.com/office/drawing/2014/main" id="{64638CBD-B67F-47E8-878F-FA06D1D7E9A2}"/>
              </a:ext>
            </a:extLst>
          </p:cNvPr>
          <p:cNvSpPr/>
          <p:nvPr/>
        </p:nvSpPr>
        <p:spPr>
          <a:xfrm>
            <a:off x="5691603" y="1506332"/>
            <a:ext cx="3390579" cy="253981"/>
          </a:xfrm>
          <a:prstGeom prst="round1Rect">
            <a:avLst>
              <a:gd name="adj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33">
              <a:defRPr/>
            </a:pPr>
            <a:r>
              <a:rPr lang="en-US">
                <a:ln w="0">
                  <a:noFill/>
                </a:ln>
                <a:solidFill>
                  <a:srgbClr val="F6F6F6"/>
                </a:solidFill>
                <a:latin typeface="Arial"/>
              </a:rPr>
              <a:t>Data Reporting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F7848BA-B1E0-4506-AAD6-9A7481EDA0C4}"/>
              </a:ext>
            </a:extLst>
          </p:cNvPr>
          <p:cNvSpPr/>
          <p:nvPr/>
        </p:nvSpPr>
        <p:spPr>
          <a:xfrm>
            <a:off x="749835" y="1414170"/>
            <a:ext cx="3902836" cy="1175431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33">
              <a:defRPr/>
            </a:pPr>
            <a:endParaRPr lang="en-US">
              <a:solidFill>
                <a:srgbClr val="981B23"/>
              </a:solidFill>
              <a:latin typeface="Arial"/>
            </a:endParaRPr>
          </a:p>
        </p:txBody>
      </p:sp>
      <p:pic>
        <p:nvPicPr>
          <p:cNvPr id="33" name="Picture 32" descr="A picture containing drawing&#10;&#10;Description automatically generated">
            <a:extLst>
              <a:ext uri="{FF2B5EF4-FFF2-40B4-BE49-F238E27FC236}">
                <a16:creationId xmlns:a16="http://schemas.microsoft.com/office/drawing/2014/main" id="{F48DE6C9-3697-455B-BB44-46A8B16F75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097" y="3042467"/>
            <a:ext cx="525584" cy="525584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6B246E1E-B814-4F3F-BE65-0CAE8A545F8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4232" y="1863719"/>
            <a:ext cx="465317" cy="465317"/>
          </a:xfrm>
          <a:prstGeom prst="rect">
            <a:avLst/>
          </a:prstGeom>
        </p:spPr>
      </p:pic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332EDBDE-4616-4504-B54F-AEC7C11A4533}"/>
              </a:ext>
            </a:extLst>
          </p:cNvPr>
          <p:cNvSpPr/>
          <p:nvPr/>
        </p:nvSpPr>
        <p:spPr>
          <a:xfrm>
            <a:off x="7132293" y="3225907"/>
            <a:ext cx="3205507" cy="631947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133"/>
            <a:r>
              <a:rPr lang="en-US" sz="2133">
                <a:solidFill>
                  <a:srgbClr val="044123"/>
                </a:solidFill>
                <a:latin typeface="Arial"/>
              </a:rPr>
              <a:t>Additional Automation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DB4E76B-1AFB-4D86-9CD6-757DD210BF7A}"/>
              </a:ext>
            </a:extLst>
          </p:cNvPr>
          <p:cNvSpPr/>
          <p:nvPr/>
        </p:nvSpPr>
        <p:spPr>
          <a:xfrm>
            <a:off x="4604471" y="1937509"/>
            <a:ext cx="91416" cy="91416"/>
          </a:xfrm>
          <a:prstGeom prst="ellipse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33"/>
            <a:endParaRPr lang="en-US">
              <a:solidFill>
                <a:srgbClr val="CCDCC8"/>
              </a:solidFill>
              <a:latin typeface="Arial"/>
            </a:endParaRPr>
          </a:p>
        </p:txBody>
      </p: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991E981A-F247-4C8D-93A9-3E8E0452581E}"/>
              </a:ext>
            </a:extLst>
          </p:cNvPr>
          <p:cNvCxnSpPr>
            <a:cxnSpLocks/>
            <a:stCxn id="29" idx="6"/>
            <a:endCxn id="36" idx="1"/>
          </p:cNvCxnSpPr>
          <p:nvPr/>
        </p:nvCxnSpPr>
        <p:spPr>
          <a:xfrm>
            <a:off x="4695887" y="1983218"/>
            <a:ext cx="2436407" cy="1558663"/>
          </a:xfrm>
          <a:prstGeom prst="bentConnector3">
            <a:avLst>
              <a:gd name="adj1" fmla="val 14902"/>
            </a:avLst>
          </a:prstGeom>
          <a:ln w="19050">
            <a:solidFill>
              <a:schemeClr val="accent2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F3DF01ED-B4CB-4DA9-AAA2-0D17AF90B63E}"/>
              </a:ext>
            </a:extLst>
          </p:cNvPr>
          <p:cNvSpPr/>
          <p:nvPr/>
        </p:nvSpPr>
        <p:spPr>
          <a:xfrm>
            <a:off x="6002291" y="6655289"/>
            <a:ext cx="5646884" cy="1039752"/>
          </a:xfrm>
          <a:custGeom>
            <a:avLst/>
            <a:gdLst>
              <a:gd name="connsiteX0" fmla="*/ 0 w 5648354"/>
              <a:gd name="connsiteY0" fmla="*/ 0 h 1040023"/>
              <a:gd name="connsiteX1" fmla="*/ 5648354 w 5648354"/>
              <a:gd name="connsiteY1" fmla="*/ 0 h 1040023"/>
              <a:gd name="connsiteX2" fmla="*/ 5648354 w 5648354"/>
              <a:gd name="connsiteY2" fmla="*/ 1040023 h 1040023"/>
              <a:gd name="connsiteX3" fmla="*/ 0 w 5648354"/>
              <a:gd name="connsiteY3" fmla="*/ 1040023 h 1040023"/>
              <a:gd name="connsiteX4" fmla="*/ 0 w 5648354"/>
              <a:gd name="connsiteY4" fmla="*/ 0 h 1040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8354" h="1040023">
                <a:moveTo>
                  <a:pt x="0" y="0"/>
                </a:moveTo>
                <a:lnTo>
                  <a:pt x="5648354" y="0"/>
                </a:lnTo>
                <a:lnTo>
                  <a:pt x="5648354" y="1040023"/>
                </a:lnTo>
                <a:lnTo>
                  <a:pt x="0" y="1040023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70185" tIns="270185" rIns="270185" bIns="270185" numCol="1" spcCol="1270" anchor="ctr" anchorCtr="0">
            <a:noAutofit/>
          </a:bodyPr>
          <a:lstStyle/>
          <a:p>
            <a:pPr defTabSz="168860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799">
              <a:solidFill>
                <a:srgbClr val="044123">
                  <a:hueOff val="0"/>
                  <a:satOff val="0"/>
                  <a:lumOff val="0"/>
                  <a:alphaOff val="0"/>
                </a:srgbClr>
              </a:solidFill>
              <a:latin typeface="Arial"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B30CB4E-32A8-43A7-B7B1-63F06A8BA8FA}"/>
              </a:ext>
            </a:extLst>
          </p:cNvPr>
          <p:cNvSpPr/>
          <p:nvPr/>
        </p:nvSpPr>
        <p:spPr>
          <a:xfrm>
            <a:off x="6002291" y="7695933"/>
            <a:ext cx="5646884" cy="1039752"/>
          </a:xfrm>
          <a:custGeom>
            <a:avLst/>
            <a:gdLst>
              <a:gd name="connsiteX0" fmla="*/ 0 w 5648354"/>
              <a:gd name="connsiteY0" fmla="*/ 0 h 1040023"/>
              <a:gd name="connsiteX1" fmla="*/ 5648354 w 5648354"/>
              <a:gd name="connsiteY1" fmla="*/ 0 h 1040023"/>
              <a:gd name="connsiteX2" fmla="*/ 5648354 w 5648354"/>
              <a:gd name="connsiteY2" fmla="*/ 1040023 h 1040023"/>
              <a:gd name="connsiteX3" fmla="*/ 0 w 5648354"/>
              <a:gd name="connsiteY3" fmla="*/ 1040023 h 1040023"/>
              <a:gd name="connsiteX4" fmla="*/ 0 w 5648354"/>
              <a:gd name="connsiteY4" fmla="*/ 0 h 1040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8354" h="1040023">
                <a:moveTo>
                  <a:pt x="0" y="0"/>
                </a:moveTo>
                <a:lnTo>
                  <a:pt x="5648354" y="0"/>
                </a:lnTo>
                <a:lnTo>
                  <a:pt x="5648354" y="1040023"/>
                </a:lnTo>
                <a:lnTo>
                  <a:pt x="0" y="1040023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70185" tIns="270185" rIns="270185" bIns="270185" numCol="1" spcCol="1270" anchor="ctr" anchorCtr="0">
            <a:noAutofit/>
          </a:bodyPr>
          <a:lstStyle/>
          <a:p>
            <a:pPr defTabSz="168860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799">
              <a:solidFill>
                <a:srgbClr val="044123">
                  <a:hueOff val="0"/>
                  <a:satOff val="0"/>
                  <a:lumOff val="0"/>
                  <a:alphaOff val="0"/>
                </a:srgbClr>
              </a:solidFill>
              <a:latin typeface="Arial"/>
            </a:endParaRPr>
          </a:p>
        </p:txBody>
      </p:sp>
      <p:pic>
        <p:nvPicPr>
          <p:cNvPr id="46" name="Picture 45" descr="A picture containing drawing&#10;&#10;Description automatically generated">
            <a:extLst>
              <a:ext uri="{FF2B5EF4-FFF2-40B4-BE49-F238E27FC236}">
                <a16:creationId xmlns:a16="http://schemas.microsoft.com/office/drawing/2014/main" id="{83B74392-DC5A-4CCB-BD05-1D82FFF52F83}"/>
              </a:ext>
            </a:extLst>
          </p:cNvPr>
          <p:cNvPicPr>
            <a:picLocks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737" y="1884965"/>
            <a:ext cx="390049" cy="401264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509E3D81-64D1-4EE0-AF41-BE274347F120}"/>
              </a:ext>
            </a:extLst>
          </p:cNvPr>
          <p:cNvSpPr txBox="1"/>
          <p:nvPr/>
        </p:nvSpPr>
        <p:spPr>
          <a:xfrm>
            <a:off x="5145306" y="5956185"/>
            <a:ext cx="9408249" cy="1077194"/>
          </a:xfrm>
          <a:prstGeom prst="rect">
            <a:avLst/>
          </a:prstGeom>
          <a:noFill/>
        </p:spPr>
        <p:txBody>
          <a:bodyPr wrap="square" lIns="91416" tIns="45708" rIns="91416" bIns="45708" anchor="t">
            <a:spAutoFit/>
          </a:bodyPr>
          <a:lstStyle/>
          <a:p>
            <a:pPr defTabSz="914133">
              <a:lnSpc>
                <a:spcPct val="150000"/>
              </a:lnSpc>
            </a:pPr>
            <a:r>
              <a:rPr lang="en-US" sz="1600">
                <a:solidFill>
                  <a:srgbClr val="101010"/>
                </a:solidFill>
                <a:latin typeface="Arial"/>
              </a:rPr>
              <a:t>The Microsoft® .NET is a registered trademark of Microsoft Corporation.</a:t>
            </a:r>
          </a:p>
          <a:p>
            <a:pPr defTabSz="914133">
              <a:lnSpc>
                <a:spcPct val="150000"/>
              </a:lnSpc>
            </a:pPr>
            <a:r>
              <a:rPr lang="en-US" sz="1600">
                <a:solidFill>
                  <a:srgbClr val="CCDCC8">
                    <a:lumMod val="10000"/>
                  </a:srgbClr>
                </a:solidFill>
                <a:latin typeface="Arial"/>
              </a:rPr>
              <a:t>Python is a registered trademark of the Python Software Foundation.</a:t>
            </a:r>
          </a:p>
          <a:p>
            <a:pPr defTabSz="914133"/>
            <a:endParaRPr lang="en-US" sz="1600">
              <a:solidFill>
                <a:srgbClr val="044123"/>
              </a:solidFill>
              <a:latin typeface="Arial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C0AB97C-160E-20DB-24A0-C5D27FA55DD7}"/>
              </a:ext>
            </a:extLst>
          </p:cNvPr>
          <p:cNvSpPr/>
          <p:nvPr/>
        </p:nvSpPr>
        <p:spPr>
          <a:xfrm>
            <a:off x="6751139" y="3989409"/>
            <a:ext cx="2064000" cy="576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>
                <a:solidFill>
                  <a:schemeClr val="tx1"/>
                </a:solidFill>
              </a:rPr>
              <a:t>    </a:t>
            </a:r>
            <a:r>
              <a:rPr lang="en-US" sz="1867" err="1">
                <a:solidFill>
                  <a:schemeClr val="tx1"/>
                </a:solidFill>
              </a:rPr>
              <a:t>TestStand</a:t>
            </a:r>
            <a:endParaRPr lang="en-US" sz="1867">
              <a:solidFill>
                <a:schemeClr val="tx1"/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FBA4A6A0-8B5C-83D8-3D6D-1AA593B23991}"/>
              </a:ext>
            </a:extLst>
          </p:cNvPr>
          <p:cNvSpPr/>
          <p:nvPr/>
        </p:nvSpPr>
        <p:spPr>
          <a:xfrm>
            <a:off x="9082181" y="3989409"/>
            <a:ext cx="2064000" cy="576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>
                <a:solidFill>
                  <a:schemeClr val="tx1"/>
                </a:solidFill>
              </a:rPr>
              <a:t>    Python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10C4D28-EB1C-F122-9A35-04C0E6BFD7CE}"/>
              </a:ext>
            </a:extLst>
          </p:cNvPr>
          <p:cNvSpPr/>
          <p:nvPr/>
        </p:nvSpPr>
        <p:spPr>
          <a:xfrm>
            <a:off x="6751139" y="4629940"/>
            <a:ext cx="2064000" cy="576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>
                <a:solidFill>
                  <a:schemeClr val="tx1"/>
                </a:solidFill>
              </a:rPr>
              <a:t>    .NET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A1338265-5281-D297-FACF-6A3EBE11B817}"/>
              </a:ext>
            </a:extLst>
          </p:cNvPr>
          <p:cNvSpPr/>
          <p:nvPr/>
        </p:nvSpPr>
        <p:spPr>
          <a:xfrm>
            <a:off x="9141448" y="4629940"/>
            <a:ext cx="2064000" cy="576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>
                <a:solidFill>
                  <a:schemeClr val="tx1"/>
                </a:solidFill>
              </a:rPr>
              <a:t>    LabVIEW</a:t>
            </a:r>
          </a:p>
        </p:txBody>
      </p:sp>
      <p:pic>
        <p:nvPicPr>
          <p:cNvPr id="81" name="Picture 80" descr="A picture containing drawing&#10;&#10;Description automatically generated">
            <a:extLst>
              <a:ext uri="{FF2B5EF4-FFF2-40B4-BE49-F238E27FC236}">
                <a16:creationId xmlns:a16="http://schemas.microsoft.com/office/drawing/2014/main" id="{76C9A593-02F2-AEB7-C45E-75643756B415}"/>
              </a:ext>
            </a:extLst>
          </p:cNvPr>
          <p:cNvPicPr>
            <a:picLocks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0772" y="4076777"/>
            <a:ext cx="390049" cy="401264"/>
          </a:xfrm>
          <a:prstGeom prst="rect">
            <a:avLst/>
          </a:prstGeom>
        </p:spPr>
      </p:pic>
      <p:pic>
        <p:nvPicPr>
          <p:cNvPr id="82" name="Picture 2" descr="Image result for python">
            <a:extLst>
              <a:ext uri="{FF2B5EF4-FFF2-40B4-BE49-F238E27FC236}">
                <a16:creationId xmlns:a16="http://schemas.microsoft.com/office/drawing/2014/main" id="{2C16FCBB-9058-461B-2086-2D1D3212C838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59" t="32992" r="32839" b="26372"/>
          <a:stretch/>
        </p:blipFill>
        <p:spPr bwMode="auto">
          <a:xfrm>
            <a:off x="9082182" y="4066940"/>
            <a:ext cx="455057" cy="420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A08D795B-25BB-62A7-4DA7-466164F835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20772" y="4774414"/>
            <a:ext cx="671601" cy="287055"/>
          </a:xfrm>
          <a:prstGeom prst="rect">
            <a:avLst/>
          </a:prstGeom>
        </p:spPr>
      </p:pic>
      <p:pic>
        <p:nvPicPr>
          <p:cNvPr id="84" name="Picture 83" descr="A close up of a sign&#10;&#10;Description automatically generated">
            <a:extLst>
              <a:ext uri="{FF2B5EF4-FFF2-40B4-BE49-F238E27FC236}">
                <a16:creationId xmlns:a16="http://schemas.microsoft.com/office/drawing/2014/main" id="{B44BBAB6-2A1F-F2F3-CA9D-011C4B5E5F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8536" y="4666767"/>
            <a:ext cx="502347" cy="50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533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6" grpId="0" animBg="1"/>
      <p:bldP spid="29" grpId="0" animBg="1"/>
      <p:bldP spid="73" grpId="0" animBg="1"/>
      <p:bldP spid="74" grpId="0" animBg="1"/>
      <p:bldP spid="75" grpId="0"/>
      <p:bldP spid="7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7C9C7D-3CD9-4D10-8B21-425F33FB6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4207" y="2581091"/>
            <a:ext cx="5002972" cy="3840000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06F95DAF-52B6-42A2-9E03-24C9F5996C77}"/>
              </a:ext>
            </a:extLst>
          </p:cNvPr>
          <p:cNvGrpSpPr/>
          <p:nvPr/>
        </p:nvGrpSpPr>
        <p:grpSpPr>
          <a:xfrm>
            <a:off x="6564207" y="2028834"/>
            <a:ext cx="2019479" cy="506740"/>
            <a:chOff x="7076844" y="1482955"/>
            <a:chExt cx="1514609" cy="380055"/>
          </a:xfrm>
        </p:grpSpPr>
        <p:pic>
          <p:nvPicPr>
            <p:cNvPr id="24" name="Picture 4" descr="LabVIEW NXG 4.0 - LabVIEW Wiki">
              <a:extLst>
                <a:ext uri="{FF2B5EF4-FFF2-40B4-BE49-F238E27FC236}">
                  <a16:creationId xmlns:a16="http://schemas.microsoft.com/office/drawing/2014/main" id="{ADA32284-0871-48EA-8C0D-AB6226867A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76844" y="1503010"/>
              <a:ext cx="360000" cy="36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D34660B-A9E8-4BC3-B27D-9F01D8950B25}"/>
                </a:ext>
              </a:extLst>
            </p:cNvPr>
            <p:cNvSpPr txBox="1"/>
            <p:nvPr/>
          </p:nvSpPr>
          <p:spPr>
            <a:xfrm>
              <a:off x="7508224" y="1482955"/>
              <a:ext cx="1083229" cy="377074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>
              <a:defPPr>
                <a:defRPr lang="en-US"/>
              </a:defPPr>
              <a:lvl1pPr>
                <a:defRPr sz="2000">
                  <a:solidFill>
                    <a:srgbClr val="000000"/>
                  </a:solidFill>
                  <a:cs typeface="Consolas" panose="020B0609020204030204" pitchFamily="49" charset="0"/>
                </a:defRPr>
              </a:lvl1pPr>
            </a:lstStyle>
            <a:p>
              <a:pPr defTabSz="609550">
                <a:defRPr/>
              </a:pPr>
              <a:r>
                <a:rPr lang="en-US" altLang="zh-CN" sz="2667">
                  <a:latin typeface="Arial" panose="020B0604020202020204"/>
                  <a:ea typeface="黑体" panose="02010609060101010101" pitchFamily="49" charset="-122"/>
                </a:rPr>
                <a:t>LabVIEW</a:t>
              </a:r>
              <a:endParaRPr lang="zh-CN" altLang="en-US" sz="2667">
                <a:latin typeface="Arial" panose="020B0604020202020204"/>
                <a:ea typeface="黑体" panose="02010609060101010101" pitchFamily="49" charset="-122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6E2FE4F-CE31-4ABC-BA23-BA5A09757385}"/>
              </a:ext>
            </a:extLst>
          </p:cNvPr>
          <p:cNvGrpSpPr/>
          <p:nvPr/>
        </p:nvGrpSpPr>
        <p:grpSpPr>
          <a:xfrm>
            <a:off x="9484257" y="2028834"/>
            <a:ext cx="2058336" cy="506740"/>
            <a:chOff x="4923155" y="1482955"/>
            <a:chExt cx="1543752" cy="380055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B1D486D3-5D85-4F8E-BF74-BF43F70C29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67" t="1" r="167" b="16"/>
            <a:stretch/>
          </p:blipFill>
          <p:spPr>
            <a:xfrm>
              <a:off x="4923155" y="1503010"/>
              <a:ext cx="360000" cy="360000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526E311-E615-4B29-87D8-2C7ABE829753}"/>
                </a:ext>
              </a:extLst>
            </p:cNvPr>
            <p:cNvSpPr txBox="1"/>
            <p:nvPr/>
          </p:nvSpPr>
          <p:spPr>
            <a:xfrm>
              <a:off x="5354535" y="1482955"/>
              <a:ext cx="1112372" cy="377074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>
              <a:defPPr>
                <a:defRPr lang="en-US"/>
              </a:defPPr>
              <a:lvl1pPr>
                <a:defRPr sz="2000">
                  <a:solidFill>
                    <a:srgbClr val="000000"/>
                  </a:solidFill>
                  <a:latin typeface="Abadi" panose="020B0604020104020204" pitchFamily="34" charset="0"/>
                  <a:cs typeface="Consolas" panose="020B0609020204030204" pitchFamily="49" charset="0"/>
                </a:defRPr>
              </a:lvl1pPr>
            </a:lstStyle>
            <a:p>
              <a:pPr defTabSz="609550">
                <a:defRPr/>
              </a:pPr>
              <a:r>
                <a:rPr lang="en-US" altLang="zh-CN" sz="2667" err="1">
                  <a:latin typeface="Arial" panose="020B0604020202020204"/>
                  <a:ea typeface="黑体" panose="02010609060101010101" pitchFamily="49" charset="-122"/>
                </a:rPr>
                <a:t>VeriStand</a:t>
              </a:r>
              <a:endParaRPr lang="zh-CN" altLang="en-US" sz="2667">
                <a:latin typeface="Arial" panose="020B0604020202020204"/>
                <a:ea typeface="黑体" panose="02010609060101010101" pitchFamily="49" charset="-122"/>
              </a:endParaRPr>
            </a:p>
          </p:txBody>
        </p:sp>
      </p:grp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48FC7530-66A0-46F5-90F6-0C0591E3E67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89270" y="2028835"/>
            <a:ext cx="4988889" cy="287259"/>
          </a:xfrm>
        </p:spPr>
        <p:txBody>
          <a:bodyPr/>
          <a:lstStyle/>
          <a:p>
            <a:r>
              <a:rPr lang="en-US" altLang="zh-CN" b="1">
                <a:latin typeface="Calibri" panose="020F0502020204030204" pitchFamily="34" charset="0"/>
                <a:cs typeface="Calibri" panose="020F0502020204030204" pitchFamily="34" charset="0"/>
              </a:rPr>
              <a:t>Features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altLang="zh-CN" sz="1600">
                <a:latin typeface="Calibri" panose="020F0502020204030204" pitchFamily="34" charset="0"/>
                <a:cs typeface="Calibri" panose="020F0502020204030204" pitchFamily="34" charset="0"/>
              </a:rPr>
              <a:t>Modifying System Definition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altLang="zh-CN" sz="1600">
                <a:latin typeface="Calibri" panose="020F0502020204030204" pitchFamily="34" charset="0"/>
                <a:cs typeface="Calibri" panose="020F0502020204030204" pitchFamily="34" charset="0"/>
              </a:rPr>
              <a:t>Deploy and</a:t>
            </a:r>
            <a:r>
              <a:rPr lang="zh-CN" altLang="en-US" sz="16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1600" err="1">
                <a:latin typeface="Calibri" panose="020F0502020204030204" pitchFamily="34" charset="0"/>
                <a:cs typeface="Calibri" panose="020F0502020204030204" pitchFamily="34" charset="0"/>
              </a:rPr>
              <a:t>Undeploy</a:t>
            </a:r>
            <a:endParaRPr lang="en-US" altLang="zh-CN" sz="16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altLang="zh-CN" sz="1600">
                <a:latin typeface="Calibri" panose="020F0502020204030204" pitchFamily="34" charset="0"/>
                <a:cs typeface="Calibri" panose="020F0502020204030204" pitchFamily="34" charset="0"/>
              </a:rPr>
              <a:t>User Customized Workspace</a:t>
            </a:r>
          </a:p>
          <a:p>
            <a:pPr marL="746741" lvl="1" indent="-380990">
              <a:buFont typeface="Arial" panose="020B0604020202020204" pitchFamily="34" charset="0"/>
              <a:buChar char="•"/>
            </a:pPr>
            <a:r>
              <a:rPr lang="en-US" altLang="zh-CN" sz="1600">
                <a:latin typeface="Calibri" panose="020F0502020204030204" pitchFamily="34" charset="0"/>
                <a:cs typeface="Calibri" panose="020F0502020204030204" pitchFamily="34" charset="0"/>
              </a:rPr>
              <a:t>Channel data exchange: Tag and Stream</a:t>
            </a:r>
          </a:p>
          <a:p>
            <a:pPr marL="1112492" lvl="2" indent="-380990">
              <a:buFont typeface="Arial" panose="020B0604020202020204" pitchFamily="34" charset="0"/>
              <a:buChar char="•"/>
            </a:pPr>
            <a:r>
              <a:rPr lang="en-US" altLang="zh-CN" sz="1333">
                <a:latin typeface="Calibri" panose="020F0502020204030204" pitchFamily="34" charset="0"/>
                <a:cs typeface="Calibri" panose="020F0502020204030204" pitchFamily="34" charset="0"/>
              </a:rPr>
              <a:t>XY Graph, User Defined Controls, etc. </a:t>
            </a:r>
          </a:p>
          <a:p>
            <a:pPr marL="746741" lvl="1" indent="-380990">
              <a:buFont typeface="Arial" panose="020B0604020202020204" pitchFamily="34" charset="0"/>
              <a:buChar char="•"/>
            </a:pPr>
            <a:r>
              <a:rPr lang="en-US" altLang="zh-CN" sz="1600">
                <a:latin typeface="Calibri" panose="020F0502020204030204" pitchFamily="34" charset="0"/>
                <a:cs typeface="Calibri" panose="020F0502020204030204" pitchFamily="34" charset="0"/>
              </a:rPr>
              <a:t>Simple data processing </a:t>
            </a:r>
          </a:p>
          <a:p>
            <a:pPr marL="746741" lvl="1" indent="-380990">
              <a:buFont typeface="Arial" panose="020B0604020202020204" pitchFamily="34" charset="0"/>
              <a:buChar char="•"/>
            </a:pPr>
            <a:r>
              <a:rPr lang="en-US" altLang="zh-CN" sz="1600">
                <a:latin typeface="Calibri" panose="020F0502020204030204" pitchFamily="34" charset="0"/>
                <a:cs typeface="Calibri" panose="020F0502020204030204" pitchFamily="34" charset="0"/>
              </a:rPr>
              <a:t>Model parameters and execution control</a:t>
            </a:r>
          </a:p>
          <a:p>
            <a:pPr marL="746741" lvl="1" indent="-380990">
              <a:buFont typeface="Arial" panose="020B0604020202020204" pitchFamily="34" charset="0"/>
              <a:buChar char="•"/>
            </a:pPr>
            <a:r>
              <a:rPr lang="en-US" altLang="zh-CN" sz="1600">
                <a:latin typeface="Calibri" panose="020F0502020204030204" pitchFamily="34" charset="0"/>
                <a:cs typeface="Calibri" panose="020F0502020204030204" pitchFamily="34" charset="0"/>
              </a:rPr>
              <a:t>XML Configuration File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altLang="zh-CN" sz="1600">
                <a:latin typeface="Calibri" panose="020F0502020204030204" pitchFamily="34" charset="0"/>
                <a:cs typeface="Calibri" panose="020F0502020204030204" pitchFamily="34" charset="0"/>
              </a:rPr>
              <a:t>Data Logging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altLang="zh-CN" sz="1600">
                <a:latin typeface="Calibri" panose="020F0502020204030204" pitchFamily="34" charset="0"/>
                <a:cs typeface="Calibri" panose="020F0502020204030204" pitchFamily="34" charset="0"/>
              </a:rPr>
              <a:t>Channel Fault Injection</a:t>
            </a:r>
          </a:p>
          <a:p>
            <a:endParaRPr lang="en-US" altLang="zh-CN" sz="16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b="1">
                <a:latin typeface="Calibri" panose="020F0502020204030204" pitchFamily="34" charset="0"/>
                <a:cs typeface="Calibri" panose="020F0502020204030204" pitchFamily="34" charset="0"/>
              </a:rPr>
              <a:t>Deliverables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altLang="zh-CN" sz="1600">
                <a:latin typeface="Calibri" panose="020F0502020204030204" pitchFamily="34" charset="0"/>
                <a:cs typeface="Calibri" panose="020F0502020204030204" pitchFamily="34" charset="0"/>
              </a:rPr>
              <a:t>LabVIEW project of the template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altLang="zh-CN" sz="1600">
                <a:latin typeface="Calibri" panose="020F0502020204030204" pitchFamily="34" charset="0"/>
                <a:cs typeface="Calibri" panose="020F0502020204030204" pitchFamily="34" charset="0"/>
              </a:rPr>
              <a:t>Complete development guidance</a:t>
            </a:r>
          </a:p>
          <a:p>
            <a:endParaRPr lang="en-US" altLang="zh-CN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E69D09C-F8FB-4E06-97B9-58D5F25C4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9270" y="948749"/>
            <a:ext cx="9907897" cy="640175"/>
          </a:xfrm>
        </p:spPr>
        <p:txBody>
          <a:bodyPr/>
          <a:lstStyle/>
          <a:p>
            <a:r>
              <a:rPr lang="en-US" altLang="zh-CN"/>
              <a:t>NI </a:t>
            </a:r>
            <a:r>
              <a:rPr lang="en-US" altLang="zh-CN" err="1"/>
              <a:t>VeriStand</a:t>
            </a:r>
            <a:r>
              <a:rPr lang="en-US" altLang="zh-CN"/>
              <a:t> Custom UI Template</a:t>
            </a:r>
            <a:endParaRPr lang="zh-CN" altLang="en-US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E44796D2-45F6-45B1-9514-36703055C80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zh-CN"/>
              <a:t>January 2021</a:t>
            </a:r>
            <a:endParaRPr lang="zh-CN" altLang="en-US"/>
          </a:p>
        </p:txBody>
      </p:sp>
      <p:sp>
        <p:nvSpPr>
          <p:cNvPr id="26" name="Arrow: Left-Right 25">
            <a:extLst>
              <a:ext uri="{FF2B5EF4-FFF2-40B4-BE49-F238E27FC236}">
                <a16:creationId xmlns:a16="http://schemas.microsoft.com/office/drawing/2014/main" id="{B866DB46-2371-44DD-A97A-734B534B7E0F}"/>
              </a:ext>
            </a:extLst>
          </p:cNvPr>
          <p:cNvSpPr/>
          <p:nvPr/>
        </p:nvSpPr>
        <p:spPr>
          <a:xfrm>
            <a:off x="8745824" y="2127575"/>
            <a:ext cx="576000" cy="336000"/>
          </a:xfrm>
          <a:prstGeom prst="leftRightArrow">
            <a:avLst/>
          </a:prstGeom>
          <a:solidFill>
            <a:schemeClr val="tx1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09550">
              <a:defRPr/>
            </a:pPr>
            <a:endParaRPr lang="zh-CN" altLang="en-US" sz="2133" err="1">
              <a:solidFill>
                <a:srgbClr val="CCDBC8">
                  <a:lumMod val="25000"/>
                </a:srgbClr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0CA0EC-071A-49FE-99E5-FE28CC3C93D4}"/>
              </a:ext>
            </a:extLst>
          </p:cNvPr>
          <p:cNvSpPr txBox="1"/>
          <p:nvPr/>
        </p:nvSpPr>
        <p:spPr>
          <a:xfrm>
            <a:off x="1289270" y="1526899"/>
            <a:ext cx="7228197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defTabSz="1219170">
              <a:spcBef>
                <a:spcPts val="533"/>
              </a:spcBef>
              <a:buClr>
                <a:srgbClr val="CCDBC8">
                  <a:lumMod val="50000"/>
                </a:srgbClr>
              </a:buClr>
              <a:buSzPct val="70000"/>
              <a:tabLst>
                <a:tab pos="243834" algn="l"/>
              </a:tabLst>
              <a:defRPr/>
            </a:pPr>
            <a:r>
              <a:rPr lang="en-US" altLang="zh-CN" sz="1600">
                <a:solidFill>
                  <a:srgbClr val="044123"/>
                </a:solidFill>
                <a:latin typeface="Times New Roman" panose="02020603050405020304"/>
                <a:ea typeface="黑体" panose="02010609060101010101" pitchFamily="49" charset="-122"/>
                <a:cs typeface="Calibri" panose="020F0502020204030204" pitchFamily="34" charset="0"/>
              </a:rPr>
              <a:t>Freely Extension – Integrating NI </a:t>
            </a:r>
            <a:r>
              <a:rPr lang="en-US" altLang="zh-CN" sz="1600" err="1">
                <a:solidFill>
                  <a:srgbClr val="044123"/>
                </a:solidFill>
                <a:latin typeface="Times New Roman" panose="02020603050405020304"/>
                <a:ea typeface="黑体" panose="02010609060101010101" pitchFamily="49" charset="-122"/>
                <a:cs typeface="Calibri" panose="020F0502020204030204" pitchFamily="34" charset="0"/>
              </a:rPr>
              <a:t>VeriStand</a:t>
            </a:r>
            <a:r>
              <a:rPr lang="en-US" altLang="zh-CN" sz="1600">
                <a:solidFill>
                  <a:srgbClr val="044123"/>
                </a:solidFill>
                <a:latin typeface="Times New Roman" panose="02020603050405020304"/>
                <a:ea typeface="黑体" panose="02010609060101010101" pitchFamily="49" charset="-122"/>
                <a:cs typeface="Calibri" panose="020F0502020204030204" pitchFamily="34" charset="0"/>
              </a:rPr>
              <a:t> into Your Own LabVIEW Applications</a:t>
            </a:r>
          </a:p>
        </p:txBody>
      </p:sp>
    </p:spTree>
    <p:extLst>
      <p:ext uri="{BB962C8B-B14F-4D97-AF65-F5344CB8AC3E}">
        <p14:creationId xmlns:p14="http://schemas.microsoft.com/office/powerpoint/2010/main" val="29835921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85296-C262-4D49-8AF7-5E2389236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0694" y="2728811"/>
            <a:ext cx="5095093" cy="1149032"/>
          </a:xfrm>
        </p:spPr>
        <p:txBody>
          <a:bodyPr/>
          <a:lstStyle/>
          <a:p>
            <a:r>
              <a:rPr lang="en-US" altLang="zh-CN"/>
              <a:t>Landing Gear HIL Demo</a:t>
            </a:r>
            <a:br>
              <a:rPr lang="en-US"/>
            </a:b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20886F-D9EE-1D46-93A8-B4E7E9680E3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41077" y="3665379"/>
            <a:ext cx="4638083" cy="246221"/>
          </a:xfrm>
        </p:spPr>
        <p:txBody>
          <a:bodyPr/>
          <a:lstStyle/>
          <a:p>
            <a:pPr algn="r"/>
            <a:r>
              <a:rPr lang="en-US" altLang="zh-CN"/>
              <a:t>China ADG AE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9B08D1-6493-3541-AEBD-B9348BE0246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/>
              <a:t>July 2022</a:t>
            </a:r>
          </a:p>
          <a:p>
            <a:endParaRPr lang="en-US"/>
          </a:p>
        </p:txBody>
      </p:sp>
      <p:pic>
        <p:nvPicPr>
          <p:cNvPr id="7" name="Picture Placeholder 6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EFB049D9-A849-8D3A-7AEE-5A0B386032C5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4"/>
          <a:srcRect l="9193" r="1402"/>
          <a:stretch/>
        </p:blipFill>
        <p:spPr>
          <a:xfrm rot="5400000">
            <a:off x="5886449" y="552453"/>
            <a:ext cx="6858000" cy="5753100"/>
          </a:xfrm>
        </p:spPr>
      </p:pic>
      <p:pic>
        <p:nvPicPr>
          <p:cNvPr id="10" name="Picture 9" descr="Shape&#10;&#10;Description automatically generated with medium confidence">
            <a:extLst>
              <a:ext uri="{FF2B5EF4-FFF2-40B4-BE49-F238E27FC236}">
                <a16:creationId xmlns:a16="http://schemas.microsoft.com/office/drawing/2014/main" id="{7E756A50-5B9A-B888-042B-6AB81C174E6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3083" t="77778" r="3417" b="5037"/>
          <a:stretch/>
        </p:blipFill>
        <p:spPr>
          <a:xfrm>
            <a:off x="1150693" y="5679440"/>
            <a:ext cx="2865120" cy="117856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428D8A6D-924A-E510-F4E6-D784F142FAEF}"/>
              </a:ext>
            </a:extLst>
          </p:cNvPr>
          <p:cNvGrpSpPr/>
          <p:nvPr/>
        </p:nvGrpSpPr>
        <p:grpSpPr>
          <a:xfrm>
            <a:off x="6245786" y="5234822"/>
            <a:ext cx="3476062" cy="588315"/>
            <a:chOff x="4684340" y="3926114"/>
            <a:chExt cx="2607047" cy="44123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7FDE90D-B434-CBA2-A1BB-C536D08B11B5}"/>
                </a:ext>
              </a:extLst>
            </p:cNvPr>
            <p:cNvSpPr txBox="1"/>
            <p:nvPr/>
          </p:nvSpPr>
          <p:spPr>
            <a:xfrm>
              <a:off x="4684340" y="4128775"/>
              <a:ext cx="2500685" cy="238575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pPr algn="l"/>
              <a:r>
                <a:rPr lang="en-US" altLang="zh-CN" sz="1467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Landing Gear Control Unit (LGCU)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8EC1AFCD-B1DA-B5EC-8BE4-1BEE4809AB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86587" y="3926114"/>
              <a:ext cx="304800" cy="202661"/>
            </a:xfrm>
            <a:prstGeom prst="straightConnector1">
              <a:avLst/>
            </a:prstGeom>
            <a:ln w="12700">
              <a:solidFill>
                <a:srgbClr val="FF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4EF7807-2D98-132B-CBB5-A40964B59F82}"/>
              </a:ext>
            </a:extLst>
          </p:cNvPr>
          <p:cNvGrpSpPr/>
          <p:nvPr/>
        </p:nvGrpSpPr>
        <p:grpSpPr>
          <a:xfrm>
            <a:off x="6780107" y="5853852"/>
            <a:ext cx="3641150" cy="384160"/>
            <a:chOff x="5085080" y="4390385"/>
            <a:chExt cx="2730863" cy="28812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423708D-AEA9-0CD0-863A-027B86B580FE}"/>
                </a:ext>
              </a:extLst>
            </p:cNvPr>
            <p:cNvSpPr txBox="1"/>
            <p:nvPr/>
          </p:nvSpPr>
          <p:spPr>
            <a:xfrm>
              <a:off x="5085080" y="4439930"/>
              <a:ext cx="2266246" cy="238575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pPr algn="l"/>
              <a:r>
                <a:rPr lang="en-US" altLang="zh-CN" sz="1467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Data Concentration Unit (DCU)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2DDB57C4-B3DC-1D47-7FB2-E48B2E9C46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43447" y="4390385"/>
              <a:ext cx="472496" cy="150875"/>
            </a:xfrm>
            <a:prstGeom prst="straightConnector1">
              <a:avLst/>
            </a:prstGeom>
            <a:ln w="12700">
              <a:solidFill>
                <a:srgbClr val="FF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BA4551F-5B85-B4C2-466F-F12405337F6E}"/>
              </a:ext>
            </a:extLst>
          </p:cNvPr>
          <p:cNvGrpSpPr/>
          <p:nvPr/>
        </p:nvGrpSpPr>
        <p:grpSpPr>
          <a:xfrm>
            <a:off x="10378313" y="576791"/>
            <a:ext cx="1392232" cy="656223"/>
            <a:chOff x="7783734" y="432593"/>
            <a:chExt cx="1044174" cy="492167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D2C71F1-D752-555B-8231-DEF82DF8C819}"/>
                </a:ext>
              </a:extLst>
            </p:cNvPr>
            <p:cNvSpPr txBox="1"/>
            <p:nvPr/>
          </p:nvSpPr>
          <p:spPr>
            <a:xfrm>
              <a:off x="7890151" y="432593"/>
              <a:ext cx="937757" cy="238575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pPr algn="l"/>
              <a:r>
                <a:rPr lang="en-US" altLang="zh-CN" sz="1467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Landing Gear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1573C7BA-CE67-2A11-2BAD-4871F97935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83734" y="694203"/>
              <a:ext cx="212834" cy="230557"/>
            </a:xfrm>
            <a:prstGeom prst="straightConnector1">
              <a:avLst/>
            </a:prstGeom>
            <a:ln w="12700">
              <a:solidFill>
                <a:srgbClr val="FF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B6E3F7D-0FF1-993D-FAE2-3BFA32689CFF}"/>
              </a:ext>
            </a:extLst>
          </p:cNvPr>
          <p:cNvGrpSpPr/>
          <p:nvPr/>
        </p:nvGrpSpPr>
        <p:grpSpPr>
          <a:xfrm>
            <a:off x="10722030" y="1983620"/>
            <a:ext cx="1354538" cy="625510"/>
            <a:chOff x="8041520" y="1487714"/>
            <a:chExt cx="1015903" cy="46913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D8B9BD8-1B35-D340-A8D6-67174587188F}"/>
                </a:ext>
              </a:extLst>
            </p:cNvPr>
            <p:cNvSpPr txBox="1"/>
            <p:nvPr/>
          </p:nvSpPr>
          <p:spPr>
            <a:xfrm>
              <a:off x="8041520" y="1718271"/>
              <a:ext cx="1015903" cy="238575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pPr algn="l"/>
              <a:r>
                <a:rPr lang="en-US" altLang="zh-CN" sz="1467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Cockpit Panel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0D16BA8-549E-A347-2911-3B7307E1EFC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61829" y="1487714"/>
              <a:ext cx="79828" cy="230557"/>
            </a:xfrm>
            <a:prstGeom prst="straightConnector1">
              <a:avLst/>
            </a:prstGeom>
            <a:ln w="12700">
              <a:solidFill>
                <a:srgbClr val="FF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  <p:extLst>
      <p:ext uri="{BB962C8B-B14F-4D97-AF65-F5344CB8AC3E}">
        <p14:creationId xmlns:p14="http://schemas.microsoft.com/office/powerpoint/2010/main" val="1382869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2185">
        <p:fade/>
      </p:transition>
    </mc:Choice>
    <mc:Fallback xmlns="">
      <p:transition spd="med" advTm="221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C5850-0BB4-AF11-E1CB-18BDDFC8C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5849" y="580449"/>
            <a:ext cx="5868065" cy="574516"/>
          </a:xfrm>
        </p:spPr>
        <p:txBody>
          <a:bodyPr/>
          <a:lstStyle/>
          <a:p>
            <a:r>
              <a:rPr lang="en-US"/>
              <a:t>System Block Diagram</a:t>
            </a:r>
          </a:p>
        </p:txBody>
      </p:sp>
      <p:pic>
        <p:nvPicPr>
          <p:cNvPr id="24" name="Picture Placeholder 23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D2AAAFDF-4B9C-8CAB-B2B8-0CF76658318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t="3951" b="3951"/>
          <a:stretch>
            <a:fillRect/>
          </a:stretch>
        </p:blipFill>
        <p:spPr>
          <a:xfrm rot="5400000">
            <a:off x="-99483" y="1060451"/>
            <a:ext cx="6858001" cy="4737100"/>
          </a:xfrm>
        </p:spPr>
      </p:pic>
      <p:pic>
        <p:nvPicPr>
          <p:cNvPr id="17" name="Picture 16" descr="A diagram of a house&#10;&#10;Description automatically generated with low confidence">
            <a:extLst>
              <a:ext uri="{FF2B5EF4-FFF2-40B4-BE49-F238E27FC236}">
                <a16:creationId xmlns:a16="http://schemas.microsoft.com/office/drawing/2014/main" id="{A4867C21-B870-EAA8-3962-6C50112DB2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46" t="7294" r="-213"/>
          <a:stretch/>
        </p:blipFill>
        <p:spPr>
          <a:xfrm>
            <a:off x="5994401" y="1310432"/>
            <a:ext cx="5707383" cy="2929861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ED4314C-6E1F-8D0C-FFCF-2C12BB19B5E1}"/>
              </a:ext>
            </a:extLst>
          </p:cNvPr>
          <p:cNvSpPr txBox="1"/>
          <p:nvPr/>
        </p:nvSpPr>
        <p:spPr>
          <a:xfrm>
            <a:off x="6053403" y="4428937"/>
            <a:ext cx="5557340" cy="2200667"/>
          </a:xfrm>
          <a:prstGeom prst="rect">
            <a:avLst/>
          </a:prstGeom>
          <a:noFill/>
        </p:spPr>
        <p:txBody>
          <a:bodyPr wrap="square" lIns="0" tIns="60960" rIns="0" bIns="60960" rtlCol="0" anchor="t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1600" b="1">
                <a:ea typeface="黑体"/>
              </a:rPr>
              <a:t>Featured Signal Types:</a:t>
            </a:r>
            <a:endParaRPr lang="en-US" altLang="zh-CN" sz="1600" b="1">
              <a:ea typeface="黑体"/>
              <a:cs typeface="Arial" panose="020B0604020202020204"/>
            </a:endParaRPr>
          </a:p>
          <a:p>
            <a:pPr marL="837332" lvl="1" indent="-228594">
              <a:lnSpc>
                <a:spcPct val="125000"/>
              </a:lnSpc>
              <a:buFont typeface="Arial"/>
              <a:buChar char="•"/>
            </a:pPr>
            <a:r>
              <a:rPr lang="en-US" altLang="zh-CN" sz="1333">
                <a:ea typeface="黑体"/>
              </a:rPr>
              <a:t>Input Discrete High/</a:t>
            </a:r>
            <a:r>
              <a:rPr lang="en-US" altLang="zh-CN" sz="1333" err="1">
                <a:ea typeface="黑体"/>
              </a:rPr>
              <a:t>Gnd</a:t>
            </a:r>
            <a:r>
              <a:rPr lang="en-US" altLang="zh-CN" sz="1333">
                <a:ea typeface="黑体"/>
              </a:rPr>
              <a:t>          </a:t>
            </a:r>
            <a:endParaRPr lang="en-US" altLang="zh-CN" sz="1333">
              <a:ea typeface="黑体"/>
              <a:cs typeface="Arial" panose="020B0604020202020204"/>
            </a:endParaRPr>
          </a:p>
          <a:p>
            <a:pPr marL="837332" lvl="1" indent="-228594">
              <a:lnSpc>
                <a:spcPct val="125000"/>
              </a:lnSpc>
              <a:buFont typeface="Arial"/>
              <a:buChar char="•"/>
            </a:pPr>
            <a:r>
              <a:rPr lang="en-US" altLang="zh-CN" sz="1333">
                <a:ea typeface="黑体"/>
              </a:rPr>
              <a:t>Output Discrete High/</a:t>
            </a:r>
            <a:r>
              <a:rPr lang="en-US" altLang="zh-CN" sz="1333" err="1">
                <a:ea typeface="黑体"/>
              </a:rPr>
              <a:t>Gnd</a:t>
            </a:r>
            <a:endParaRPr lang="en-US" altLang="zh-CN" sz="1333">
              <a:ea typeface="黑体"/>
              <a:cs typeface="Arial"/>
            </a:endParaRPr>
          </a:p>
          <a:p>
            <a:pPr marL="837332" lvl="1" indent="-228594">
              <a:lnSpc>
                <a:spcPct val="125000"/>
              </a:lnSpc>
              <a:buFont typeface="Arial"/>
              <a:buChar char="•"/>
            </a:pPr>
            <a:r>
              <a:rPr lang="en-US" altLang="zh-CN" sz="1333">
                <a:ea typeface="黑体"/>
              </a:rPr>
              <a:t>Input Resolver                         </a:t>
            </a:r>
            <a:endParaRPr lang="en-US" altLang="zh-CN" sz="1333">
              <a:ea typeface="黑体"/>
              <a:cs typeface="Arial"/>
            </a:endParaRPr>
          </a:p>
          <a:p>
            <a:pPr marL="837332" lvl="1" indent="-228594">
              <a:lnSpc>
                <a:spcPct val="125000"/>
              </a:lnSpc>
              <a:buFont typeface="Arial"/>
              <a:buChar char="•"/>
            </a:pPr>
            <a:r>
              <a:rPr lang="en-US" altLang="zh-CN" sz="1333">
                <a:ea typeface="黑体"/>
              </a:rPr>
              <a:t>Lab Real 5/6-Wire </a:t>
            </a:r>
            <a:r>
              <a:rPr lang="en-US" altLang="zh-CN" sz="1333" err="1">
                <a:ea typeface="黑体"/>
              </a:rPr>
              <a:t>xVDT</a:t>
            </a:r>
            <a:endParaRPr lang="en-US" altLang="zh-CN" sz="1333">
              <a:ea typeface="黑体"/>
              <a:cs typeface="Arial"/>
            </a:endParaRPr>
          </a:p>
          <a:p>
            <a:pPr marL="837332" lvl="1" indent="-228594">
              <a:lnSpc>
                <a:spcPct val="125000"/>
              </a:lnSpc>
              <a:buFont typeface="Arial"/>
              <a:buChar char="•"/>
            </a:pPr>
            <a:r>
              <a:rPr lang="en-US" altLang="zh-CN" sz="1333">
                <a:ea typeface="黑体"/>
              </a:rPr>
              <a:t>RS422/485 Full Duplex            </a:t>
            </a:r>
            <a:endParaRPr lang="en-US" altLang="zh-CN" sz="1333">
              <a:ea typeface="黑体"/>
              <a:cs typeface="Arial"/>
            </a:endParaRPr>
          </a:p>
          <a:p>
            <a:pPr marL="837332" lvl="1" indent="-228594">
              <a:lnSpc>
                <a:spcPct val="125000"/>
              </a:lnSpc>
              <a:buFont typeface="Arial"/>
              <a:buChar char="•"/>
            </a:pPr>
            <a:r>
              <a:rPr lang="en-US" altLang="zh-CN" sz="1333">
                <a:ea typeface="黑体"/>
              </a:rPr>
              <a:t>ARINC 429 Tx/Rx</a:t>
            </a:r>
            <a:endParaRPr lang="en-US" altLang="zh-CN" sz="1333">
              <a:ea typeface="黑体"/>
              <a:cs typeface="Arial" panose="020B0604020202020204"/>
            </a:endParaRPr>
          </a:p>
          <a:p>
            <a:pPr marL="837332" lvl="1" indent="-228594">
              <a:lnSpc>
                <a:spcPct val="125000"/>
              </a:lnSpc>
              <a:buFont typeface="Arial"/>
              <a:buChar char="•"/>
            </a:pPr>
            <a:r>
              <a:rPr lang="en-US" altLang="zh-CN" sz="1333">
                <a:ea typeface="黑体"/>
              </a:rPr>
              <a:t>Fixed Small Load (&lt;5W, &lt;2A and 1in)</a:t>
            </a:r>
            <a:endParaRPr lang="en-US" sz="1333">
              <a:ea typeface="黑体"/>
              <a:cs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101373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343">
        <p:fade/>
      </p:transition>
    </mc:Choice>
    <mc:Fallback xmlns="">
      <p:transition spd="med" advTm="30343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2651" x="8629650" y="3538538"/>
          <p14:tracePt t="2659" x="8588375" y="3529013"/>
          <p14:tracePt t="2674" x="8526463" y="3508375"/>
          <p14:tracePt t="2684" x="8475663" y="3508375"/>
          <p14:tracePt t="2689" x="8443913" y="3508375"/>
          <p14:tracePt t="2700" x="8413750" y="3497263"/>
          <p14:tracePt t="2705" x="8372475" y="3487738"/>
          <p14:tracePt t="2712" x="8301038" y="3487738"/>
          <p14:tracePt t="2728" x="8135938" y="3487738"/>
          <p14:tracePt t="2734" x="8053388" y="3476625"/>
          <p14:tracePt t="2751" x="7961313" y="3476625"/>
          <p14:tracePt t="2758" x="7869238" y="3476625"/>
          <p14:tracePt t="2768" x="7796213" y="3476625"/>
          <p14:tracePt t="2772" x="7766050" y="3476625"/>
          <p14:tracePt t="2782" x="7724775" y="3476625"/>
          <p14:tracePt t="2795" x="7683500" y="3476625"/>
          <p14:tracePt t="2802" x="7653338" y="3476625"/>
          <p14:tracePt t="2810" x="7612063" y="3476625"/>
          <p14:tracePt t="2817" x="7580313" y="3467100"/>
          <p14:tracePt t="2825" x="7550150" y="3467100"/>
          <p14:tracePt t="2834" x="7529513" y="3467100"/>
          <p14:tracePt t="2840" x="7497763" y="3467100"/>
          <p14:tracePt t="2851" x="7467600" y="3467100"/>
          <p14:tracePt t="2855" x="7435850" y="3467100"/>
          <p14:tracePt t="2862" x="7426325" y="3467100"/>
          <p14:tracePt t="2869" x="7405688" y="3467100"/>
          <p14:tracePt t="2884" x="7396163" y="3455988"/>
          <p14:tracePt t="2960" x="7385050" y="3455988"/>
          <p14:tracePt t="2967" x="7375525" y="3455988"/>
          <p14:tracePt t="2975" x="7364413" y="3435350"/>
          <p14:tracePt t="2984" x="7354888" y="3435350"/>
          <p14:tracePt t="2990" x="7343775" y="3435350"/>
          <p14:tracePt t="3000" x="7323138" y="3425825"/>
          <p14:tracePt t="3004" x="7313613" y="3425825"/>
          <p14:tracePt t="3012" x="7302500" y="3405188"/>
          <p14:tracePt t="3020" x="7292975" y="3405188"/>
          <p14:tracePt t="3042" x="7281863" y="3394075"/>
          <p14:tracePt t="3057" x="7261225" y="3384550"/>
          <p14:tracePt t="3068" x="7251700" y="3384550"/>
          <p14:tracePt t="3072" x="7240588" y="3373438"/>
          <p14:tracePt t="3080" x="7231063" y="3363913"/>
          <p14:tracePt t="3087" x="7210425" y="3352800"/>
          <p14:tracePt t="3095" x="7189788" y="3333750"/>
          <p14:tracePt t="3102" x="7178675" y="3333750"/>
          <p14:tracePt t="3110" x="7148513" y="3313113"/>
          <p14:tracePt t="3118" x="7148513" y="3302000"/>
          <p14:tracePt t="3135" x="7138988" y="3302000"/>
          <p14:tracePt t="3139" x="7138988" y="3281363"/>
          <p14:tracePt t="3150" x="7107238" y="3271838"/>
          <p14:tracePt t="3162" x="7097713" y="3260725"/>
          <p14:tracePt t="3169" x="7077075" y="3251200"/>
          <p14:tracePt t="3177" x="7056438" y="3240088"/>
          <p14:tracePt t="3186" x="7045325" y="3240088"/>
          <p14:tracePt t="3192" x="7035800" y="3219450"/>
          <p14:tracePt t="3207" x="7024688" y="3219450"/>
          <p14:tracePt t="3222" x="7015163" y="3209925"/>
          <p14:tracePt t="3233" x="7004050" y="3209925"/>
          <p14:tracePt t="3237" x="7004050" y="3198813"/>
          <p14:tracePt t="3261" x="6994525" y="3178175"/>
          <p14:tracePt t="3267" x="6983413" y="3178175"/>
          <p14:tracePt t="3284" x="6973888" y="3157538"/>
          <p14:tracePt t="3290" x="6953250" y="3136900"/>
          <p14:tracePt t="3301" x="6942138" y="3127375"/>
          <p14:tracePt t="3304" x="6932613" y="3116263"/>
          <p14:tracePt t="3312" x="6921500" y="3095625"/>
          <p14:tracePt t="3327" x="6902450" y="3076575"/>
          <p14:tracePt t="3342" x="6891338" y="3055938"/>
          <p14:tracePt t="3357" x="6881813" y="3035300"/>
          <p14:tracePt t="3368" x="6881813" y="3024188"/>
          <p14:tracePt t="3383" x="6881813" y="3014663"/>
          <p14:tracePt t="3385" x="6881813" y="2994025"/>
          <p14:tracePt t="3395" x="6861175" y="2973388"/>
          <p14:tracePt t="3402" x="6861175" y="2952750"/>
          <p14:tracePt t="3410" x="6840538" y="2921000"/>
          <p14:tracePt t="3417" x="6829425" y="2890838"/>
          <p14:tracePt t="3425" x="6829425" y="2879725"/>
          <p14:tracePt t="3434" x="6829425" y="2849563"/>
          <p14:tracePt t="3439" x="6829425" y="2828925"/>
          <p14:tracePt t="3451" x="6819900" y="2819400"/>
          <p14:tracePt t="3454" x="6819900" y="2798763"/>
          <p14:tracePt t="3462" x="6808788" y="2778125"/>
          <p14:tracePt t="3478" x="6799263" y="2736850"/>
          <p14:tracePt t="3485" x="6799263" y="2725738"/>
          <p14:tracePt t="3492" x="6778625" y="2716213"/>
          <p14:tracePt t="3501" x="6778625" y="2705100"/>
          <p14:tracePt t="3507" x="6778625" y="2684463"/>
          <p14:tracePt t="3522" x="6778625" y="2674938"/>
          <p14:tracePt t="3530" x="6778625" y="2663825"/>
          <p14:tracePt t="3537" x="6778625" y="2654300"/>
          <p14:tracePt t="3544" x="6778625" y="2633663"/>
          <p14:tracePt t="3552" x="6778625" y="2613025"/>
          <p14:tracePt t="3568" x="6778625" y="2601913"/>
          <p14:tracePt t="3575" x="6778625" y="2571750"/>
          <p14:tracePt t="3584" x="6778625" y="2562225"/>
          <p14:tracePt t="3590" x="6778625" y="2551113"/>
          <p14:tracePt t="3604" x="6778625" y="2541588"/>
          <p14:tracePt t="3612" x="6778625" y="2530475"/>
          <p14:tracePt t="3619" x="6778625" y="2520950"/>
          <p14:tracePt t="3627" x="6778625" y="2500313"/>
          <p14:tracePt t="3642" x="6778625" y="2468563"/>
          <p14:tracePt t="3657" x="6778625" y="2459038"/>
          <p14:tracePt t="3667" x="6778625" y="2438400"/>
          <p14:tracePt t="3672" x="6778625" y="2406650"/>
          <p14:tracePt t="3680" x="6788150" y="2386013"/>
          <p14:tracePt t="3687" x="6788150" y="2365375"/>
          <p14:tracePt t="3695" x="6808788" y="2335213"/>
          <p14:tracePt t="3718" x="6819900" y="2305050"/>
          <p14:tracePt t="3725" x="6829425" y="2305050"/>
          <p14:tracePt t="3734" x="6829425" y="2284413"/>
          <p14:tracePt t="3740" x="6829425" y="2273300"/>
          <p14:tracePt t="3750" x="6840538" y="2263775"/>
          <p14:tracePt t="3763" x="6840538" y="2243138"/>
          <p14:tracePt t="3769" x="6850063" y="2222500"/>
          <p14:tracePt t="3777" x="6850063" y="2211388"/>
          <p14:tracePt t="3785" x="6850063" y="2190750"/>
          <p14:tracePt t="3792" x="6861175" y="2181225"/>
          <p14:tracePt t="3802" x="6861175" y="2160588"/>
          <p14:tracePt t="3807" x="6861175" y="2149475"/>
          <p14:tracePt t="3822" x="6870700" y="2139950"/>
          <p14:tracePt t="3832" x="6881813" y="2128838"/>
          <p14:tracePt t="3845" x="6891338" y="2119313"/>
          <p14:tracePt t="3852" x="6891338" y="2108200"/>
          <p14:tracePt t="3883" x="6902450" y="2108200"/>
          <p14:tracePt t="3900" x="6911975" y="2108200"/>
          <p14:tracePt t="3904" x="6921500" y="2087563"/>
          <p14:tracePt t="3919" x="6942138" y="2078038"/>
          <p14:tracePt t="3935" x="6962775" y="2066925"/>
          <p14:tracePt t="3942" x="6973888" y="2047875"/>
          <p14:tracePt t="3952" x="6983413" y="2047875"/>
          <p14:tracePt t="3957" x="6994525" y="2036763"/>
          <p14:tracePt t="3969" x="7004050" y="2036763"/>
          <p14:tracePt t="3972" x="7015163" y="2027238"/>
          <p14:tracePt t="3980" x="7024688" y="2016125"/>
          <p14:tracePt t="4010" x="7035800" y="2016125"/>
          <p14:tracePt t="4024" x="7045325" y="2006600"/>
          <p14:tracePt t="4040" x="7056438" y="2006600"/>
          <p14:tracePt t="4055" x="7056438" y="1995488"/>
          <p14:tracePt t="4069" x="7065963" y="1995488"/>
          <p14:tracePt t="4077" x="7065963" y="1985963"/>
          <p14:tracePt t="4084" x="7077075" y="1985963"/>
          <p14:tracePt t="4092" x="7086600" y="1985963"/>
          <p14:tracePt t="4100" x="7086600" y="1974850"/>
          <p14:tracePt t="4107" x="7097713" y="1974850"/>
          <p14:tracePt t="4118" x="7107238" y="1974850"/>
          <p14:tracePt t="4149" x="7138988" y="1974850"/>
          <p14:tracePt t="4154" x="7148513" y="1974850"/>
          <p14:tracePt t="4161" x="7169150" y="1974850"/>
          <p14:tracePt t="4172" x="7178675" y="1974850"/>
          <p14:tracePt t="4174" x="7199313" y="1974850"/>
          <p14:tracePt t="4181" x="7219950" y="1974850"/>
          <p14:tracePt t="4188" x="7240588" y="1974850"/>
          <p14:tracePt t="4196" x="7251700" y="1974850"/>
          <p14:tracePt t="4203" x="7261225" y="1974850"/>
          <p14:tracePt t="4211" x="7281863" y="1974850"/>
          <p14:tracePt t="4219" x="7323138" y="1974850"/>
          <p14:tracePt t="4256" x="7334250" y="1974850"/>
          <p14:tracePt t="4271" x="7343775" y="1974850"/>
          <p14:tracePt t="4286" x="7354888" y="1974850"/>
          <p14:tracePt t="4301" x="7364413" y="1974850"/>
          <p14:tracePt t="4310" x="7385050" y="1974850"/>
          <p14:tracePt t="4317" x="7396163" y="1974850"/>
          <p14:tracePt t="4340" x="7415213" y="1974850"/>
          <p14:tracePt t="4350" x="7426325" y="1985963"/>
          <p14:tracePt t="4355" x="7435850" y="1985963"/>
          <p14:tracePt t="4369" x="7446963" y="1995488"/>
          <p14:tracePt t="4377" x="7467600" y="1995488"/>
          <p14:tracePt t="4385" x="7497763" y="2006600"/>
          <p14:tracePt t="4392" x="7508875" y="2016125"/>
          <p14:tracePt t="4400" x="7529513" y="2027238"/>
          <p14:tracePt t="4407" x="7550150" y="2036763"/>
          <p14:tracePt t="4417" x="7580313" y="2047875"/>
          <p14:tracePt t="4422" x="7600950" y="2047875"/>
          <p14:tracePt t="4437" x="7621588" y="2057400"/>
          <p14:tracePt t="4445" x="7632700" y="2057400"/>
          <p14:tracePt t="4452" x="7653338" y="2066925"/>
          <p14:tracePt t="4475" x="7662863" y="2066925"/>
          <p14:tracePt t="4484" x="7662863" y="2078038"/>
          <p14:tracePt t="4500" x="7662863" y="2087563"/>
          <p14:tracePt t="4512" x="7672388" y="2087563"/>
          <p14:tracePt t="4519" x="7672388" y="2098675"/>
          <p14:tracePt t="4534" x="7683500" y="2098675"/>
          <p14:tracePt t="4542" x="7693025" y="2098675"/>
          <p14:tracePt t="4551" x="7704138" y="2108200"/>
          <p14:tracePt t="4568" x="7704138" y="2119313"/>
          <p14:tracePt t="4572" x="7713663" y="2119313"/>
          <p14:tracePt t="4596" x="7745413" y="2139950"/>
          <p14:tracePt t="4617" x="7745413" y="2149475"/>
          <p14:tracePt t="4625" x="7754938" y="2160588"/>
          <p14:tracePt t="4634" x="7766050" y="2170113"/>
          <p14:tracePt t="4640" x="7775575" y="2181225"/>
          <p14:tracePt t="4652" x="7786688" y="2181225"/>
          <p14:tracePt t="4654" x="7796213" y="2201863"/>
          <p14:tracePt t="4662" x="7796213" y="2211388"/>
          <p14:tracePt t="4669" x="7796213" y="2222500"/>
          <p14:tracePt t="4677" x="7807325" y="2232025"/>
          <p14:tracePt t="4692" x="7816850" y="2232025"/>
          <p14:tracePt t="4701" x="7816850" y="2243138"/>
          <p14:tracePt t="4730" x="7827963" y="2252663"/>
          <p14:tracePt t="4737" x="7827963" y="2263775"/>
          <p14:tracePt t="4745" x="7827963" y="2273300"/>
          <p14:tracePt t="4752" x="7837488" y="2273300"/>
          <p14:tracePt t="4759" x="7837488" y="2293938"/>
          <p14:tracePt t="4768" x="7848600" y="2305050"/>
          <p14:tracePt t="4774" x="7848600" y="2314575"/>
          <p14:tracePt t="4790" x="7858125" y="2324100"/>
          <p14:tracePt t="4799" x="7858125" y="2335213"/>
          <p14:tracePt t="4805" x="7858125" y="2355850"/>
          <p14:tracePt t="4812" x="7858125" y="2365375"/>
          <p14:tracePt t="4827" x="7858125" y="2386013"/>
          <p14:tracePt t="4834" x="7869238" y="2397125"/>
          <p14:tracePt t="4842" x="7869238" y="2417763"/>
          <p14:tracePt t="4857" x="7869238" y="2427288"/>
          <p14:tracePt t="4868" x="7869238" y="2459038"/>
          <p14:tracePt t="4872" x="7869238" y="2468563"/>
          <p14:tracePt t="4880" x="7869238" y="2479675"/>
          <p14:tracePt t="4895" x="7869238" y="2489200"/>
          <p14:tracePt t="4909" x="7869238" y="2500313"/>
          <p14:tracePt t="4917" x="7869238" y="2509838"/>
          <p14:tracePt t="4925" x="7869238" y="2520950"/>
          <p14:tracePt t="4934" x="7869238" y="2530475"/>
          <p14:tracePt t="4950" x="7869238" y="2541588"/>
          <p14:tracePt t="4955" x="7869238" y="2562225"/>
          <p14:tracePt t="4962" x="7869238" y="2581275"/>
          <p14:tracePt t="4977" x="7869238" y="2592388"/>
          <p14:tracePt t="4984" x="7869238" y="2601913"/>
          <p14:tracePt t="4992" x="7869238" y="2613025"/>
          <p14:tracePt t="5001" x="7869238" y="2633663"/>
          <p14:tracePt t="5018" x="7869238" y="2654300"/>
          <p14:tracePt t="5022" x="7878763" y="2654300"/>
          <p14:tracePt t="5032" x="7878763" y="2663825"/>
          <p14:tracePt t="5037" x="7878763" y="2684463"/>
          <p14:tracePt t="5044" x="7878763" y="2705100"/>
          <p14:tracePt t="5052" x="7878763" y="2716213"/>
          <p14:tracePt t="5060" x="7889875" y="2736850"/>
          <p14:tracePt t="5068" x="7889875" y="2746375"/>
          <p14:tracePt t="5075" x="7889875" y="2757488"/>
          <p14:tracePt t="5085" x="7889875" y="2787650"/>
          <p14:tracePt t="5105" x="7889875" y="2798763"/>
          <p14:tracePt t="5113" x="7889875" y="2819400"/>
          <p14:tracePt t="5127" x="7889875" y="2828925"/>
          <p14:tracePt t="5134" x="7889875" y="2838450"/>
          <p14:tracePt t="5142" x="7889875" y="2849563"/>
          <p14:tracePt t="5157" x="7889875" y="2870200"/>
          <p14:tracePt t="5167" x="7889875" y="2879725"/>
          <p14:tracePt t="5188" x="7889875" y="2900363"/>
          <p14:tracePt t="5195" x="7889875" y="2911475"/>
          <p14:tracePt t="5210" x="7889875" y="2921000"/>
          <p14:tracePt t="5218" x="7889875" y="2932113"/>
          <p14:tracePt t="5241" x="7889875" y="2962275"/>
          <p14:tracePt t="5262" x="7889875" y="2982913"/>
          <p14:tracePt t="5277" x="7889875" y="2994025"/>
          <p14:tracePt t="5292" x="7889875" y="3003550"/>
          <p14:tracePt t="5307" x="7889875" y="3014663"/>
          <p14:tracePt t="5318" x="7889875" y="3024188"/>
          <p14:tracePt t="5345" x="7889875" y="3044825"/>
          <p14:tracePt t="5352" x="7889875" y="3055938"/>
          <p14:tracePt t="5359" x="7889875" y="3076575"/>
          <p14:tracePt t="5375" x="7889875" y="3095625"/>
          <p14:tracePt t="5384" x="7878763" y="3106738"/>
          <p14:tracePt t="5390" x="7878763" y="3116263"/>
          <p14:tracePt t="5400" x="7878763" y="3127375"/>
          <p14:tracePt t="5405" x="7869238" y="3136900"/>
          <p14:tracePt t="5412" x="7869238" y="3157538"/>
          <p14:tracePt t="5434" x="7858125" y="3168650"/>
          <p14:tracePt t="5479" x="7848600" y="3178175"/>
          <p14:tracePt t="5487" x="7848600" y="3189288"/>
          <p14:tracePt t="5495" x="7848600" y="3198813"/>
          <p14:tracePt t="5517" x="7837488" y="3219450"/>
          <p14:tracePt t="5525" x="7827963" y="3219450"/>
          <p14:tracePt t="5535" x="7816850" y="3240088"/>
          <p14:tracePt t="5539" x="7807325" y="3240088"/>
          <p14:tracePt t="5563" x="7796213" y="3251200"/>
          <p14:tracePt t="5592" x="7786688" y="3260725"/>
          <p14:tracePt t="5601" x="7775575" y="3260725"/>
          <p14:tracePt t="5607" x="7766050" y="3271838"/>
          <p14:tracePt t="5622" x="7754938" y="3271838"/>
          <p14:tracePt t="5630" x="7734300" y="3271838"/>
          <p14:tracePt t="5645" x="7724775" y="3271838"/>
          <p14:tracePt t="5652" x="7713663" y="3271838"/>
          <p14:tracePt t="5660" x="7704138" y="3271838"/>
          <p14:tracePt t="5667" x="7693025" y="3271838"/>
          <p14:tracePt t="5675" x="7683500" y="3271838"/>
          <p14:tracePt t="5684" x="7672388" y="3271838"/>
          <p14:tracePt t="5699" x="7662863" y="3271838"/>
          <p14:tracePt t="5705" x="7642225" y="3271838"/>
          <p14:tracePt t="5712" x="7632700" y="3271838"/>
          <p14:tracePt t="5719" x="7621588" y="3260725"/>
          <p14:tracePt t="5734" x="7612063" y="3260725"/>
          <p14:tracePt t="5751" x="7600950" y="3260725"/>
          <p14:tracePt t="5787" x="7591425" y="3260725"/>
          <p14:tracePt t="5794" x="7570788" y="3260725"/>
          <p14:tracePt t="5802" x="7550150" y="3251200"/>
          <p14:tracePt t="5818" x="7539038" y="3251200"/>
          <p14:tracePt t="5824" x="7518400" y="3240088"/>
          <p14:tracePt t="5835" x="7508875" y="3230563"/>
          <p14:tracePt t="5839" x="7488238" y="3230563"/>
          <p14:tracePt t="5847" x="7456488" y="3219450"/>
          <p14:tracePt t="5854" x="7446963" y="3209925"/>
          <p14:tracePt t="5862" x="7435850" y="3209925"/>
          <p14:tracePt t="5869" x="7426325" y="3209925"/>
          <p14:tracePt t="5877" x="7415213" y="3209925"/>
          <p14:tracePt t="5885" x="7385050" y="3209925"/>
          <p14:tracePt t="5892" x="7375525" y="3209925"/>
          <p14:tracePt t="5908" x="7334250" y="3209925"/>
          <p14:tracePt t="5917" x="7313613" y="3209925"/>
          <p14:tracePt t="5932" x="7251700" y="3209925"/>
          <p14:tracePt t="5944" x="7231063" y="3209925"/>
          <p14:tracePt t="5952" x="7219950" y="3209925"/>
          <p14:tracePt t="5959" x="7210425" y="3209925"/>
          <p14:tracePt t="5967" x="7199313" y="3209925"/>
          <p14:tracePt t="5975" x="7189788" y="3209925"/>
          <p14:tracePt t="7933" x="7169150" y="3209925"/>
          <p14:tracePt t="7939" x="7107238" y="3209925"/>
          <p14:tracePt t="7948" x="7045325" y="3198813"/>
          <p14:tracePt t="7954" x="7004050" y="3198813"/>
          <p14:tracePt t="7962" x="6921500" y="3178175"/>
          <p14:tracePt t="7977" x="6881813" y="3178175"/>
          <p14:tracePt t="7985" x="6850063" y="3168650"/>
          <p14:tracePt t="7992" x="6819900" y="3157538"/>
          <p14:tracePt t="8003" x="6778625" y="3148013"/>
          <p14:tracePt t="8007" x="6726238" y="3127375"/>
          <p14:tracePt t="8019" x="6684963" y="3116263"/>
          <p14:tracePt t="8022" x="6634163" y="3095625"/>
          <p14:tracePt t="8030" x="6551613" y="3055938"/>
          <p14:tracePt t="8037" x="6469063" y="3014663"/>
          <p14:tracePt t="8045" x="6367463" y="2982913"/>
          <p14:tracePt t="8054" x="6211888" y="2932113"/>
          <p14:tracePt t="8059" x="6089650" y="2900363"/>
          <p14:tracePt t="8068" x="5965825" y="2859088"/>
          <p14:tracePt t="8075" x="5862638" y="2798763"/>
          <p14:tracePt t="8086" x="5780088" y="2778125"/>
          <p14:tracePt t="8098" x="5749925" y="2736850"/>
          <p14:tracePt t="8104" x="5738813" y="2716213"/>
          <p14:tracePt t="8112" x="5718175" y="2705100"/>
          <p14:tracePt t="8127" x="5708650" y="2705100"/>
          <p14:tracePt t="8142" x="5688013" y="2684463"/>
          <p14:tracePt t="8151" x="5688013" y="2674938"/>
          <p14:tracePt t="8157" x="5688013" y="2663825"/>
          <p14:tracePt t="8168" x="5667375" y="2643188"/>
          <p14:tracePt t="8172" x="5667375" y="2633663"/>
          <p14:tracePt t="8180" x="5657850" y="2613025"/>
          <p14:tracePt t="8187" x="5646738" y="2592388"/>
          <p14:tracePt t="8195" x="5637213" y="2581275"/>
          <p14:tracePt t="8204" x="5637213" y="2571750"/>
          <p14:tracePt t="8210" x="5637213" y="2562225"/>
          <p14:tracePt t="8224" x="5626100" y="2551113"/>
          <p14:tracePt t="8235" x="5616575" y="2520950"/>
          <p14:tracePt t="8240" x="5616575" y="2500313"/>
          <p14:tracePt t="8247" x="5595938" y="2479675"/>
          <p14:tracePt t="8263" x="5584825" y="2447925"/>
          <p14:tracePt t="8269" x="5575300" y="2427288"/>
          <p14:tracePt t="8285" x="5564188" y="2427288"/>
          <p14:tracePt t="8292" x="5554663" y="2417763"/>
          <p14:tracePt t="8302" x="5543550" y="2406650"/>
          <p14:tracePt t="8307" x="5543550" y="2397125"/>
          <p14:tracePt t="8319" x="5534025" y="2386013"/>
          <p14:tracePt t="8344" x="5522913" y="2365375"/>
          <p14:tracePt t="8352" x="5522913" y="2355850"/>
          <p14:tracePt t="8359" x="5513388" y="2355850"/>
          <p14:tracePt t="8368" x="5502275" y="2344738"/>
          <p14:tracePt t="8374" x="5492750" y="2335213"/>
          <p14:tracePt t="8397" x="5481638" y="2324100"/>
          <p14:tracePt t="8412" x="5461000" y="2314575"/>
          <p14:tracePt t="8419" x="5440363" y="2305050"/>
          <p14:tracePt t="8427" x="5430838" y="2293938"/>
          <p14:tracePt t="8436" x="5410200" y="2273300"/>
          <p14:tracePt t="8442" x="5368925" y="2263775"/>
          <p14:tracePt t="8465" x="5359400" y="2263775"/>
          <p14:tracePt t="8472" x="5348288" y="2263775"/>
          <p14:tracePt t="8480" x="5338763" y="2263775"/>
          <p14:tracePt t="8487" x="5327650" y="2263775"/>
          <p14:tracePt t="8600" x="5318125" y="2263775"/>
          <p14:tracePt t="8607" x="5307013" y="2263775"/>
          <p14:tracePt t="8617" x="5286375" y="2263775"/>
          <p14:tracePt t="8622" x="5276850" y="2263775"/>
          <p14:tracePt t="8630" x="5265738" y="2273300"/>
          <p14:tracePt t="8637" x="5245100" y="2284413"/>
          <p14:tracePt t="8645" x="5235575" y="2293938"/>
          <p14:tracePt t="8653" x="5214938" y="2305050"/>
          <p14:tracePt t="8660" x="5203825" y="2314575"/>
          <p14:tracePt t="8685" x="5194300" y="2314575"/>
          <p14:tracePt t="8689" x="5184775" y="2324100"/>
          <p14:tracePt t="8704" x="5184775" y="2335213"/>
          <p14:tracePt t="8719" x="5173663" y="2344738"/>
          <p14:tracePt t="8735" x="5164138" y="2355850"/>
          <p14:tracePt t="8767" x="5153025" y="2365375"/>
          <p14:tracePt t="8772" x="5143500" y="2376488"/>
          <p14:tracePt t="8780" x="5122863" y="2397125"/>
          <p14:tracePt t="8787" x="5111750" y="2406650"/>
          <p14:tracePt t="8834" x="5111750" y="2417763"/>
          <p14:tracePt t="8862" x="5111750" y="2427288"/>
          <p14:tracePt t="8877" x="5111750" y="2438400"/>
          <p14:tracePt t="8892" x="5111750" y="2447925"/>
          <p14:tracePt t="8915" x="5111750" y="2459038"/>
          <p14:tracePt t="8918" x="5111750" y="2489200"/>
          <p14:tracePt t="8923" x="5111750" y="2509838"/>
          <p14:tracePt t="8930" x="5122863" y="2520950"/>
          <p14:tracePt t="8945" x="5122863" y="2541588"/>
          <p14:tracePt t="8952" x="5132388" y="2541588"/>
          <p14:tracePt t="8960" x="5143500" y="2551113"/>
          <p14:tracePt t="8969" x="5153025" y="2571750"/>
          <p14:tracePt t="8975" x="5164138" y="2592388"/>
          <p14:tracePt t="8987" x="5184775" y="2613025"/>
          <p14:tracePt t="8990" x="5194300" y="2622550"/>
          <p14:tracePt t="9005" x="5203825" y="2643188"/>
          <p14:tracePt t="9012" x="5214938" y="2654300"/>
          <p14:tracePt t="9022" x="5235575" y="2684463"/>
          <p14:tracePt t="9027" x="5245100" y="2695575"/>
          <p14:tracePt t="9035" x="5265738" y="2705100"/>
          <p14:tracePt t="9042" x="5286375" y="2716213"/>
          <p14:tracePt t="9053" x="5286375" y="2736850"/>
          <p14:tracePt t="9066" x="5307013" y="2746375"/>
          <p14:tracePt t="9072" x="5318125" y="2757488"/>
          <p14:tracePt t="9080" x="5318125" y="2767013"/>
          <p14:tracePt t="9087" x="5327650" y="2778125"/>
          <p14:tracePt t="9095" x="5338763" y="2778125"/>
          <p14:tracePt t="9104" x="5359400" y="2787650"/>
          <p14:tracePt t="9109" x="5359400" y="2798763"/>
          <p14:tracePt t="9119" x="5359400" y="2808288"/>
          <p14:tracePt t="9124" x="5389563" y="2819400"/>
          <p14:tracePt t="9134" x="5400675" y="2828925"/>
          <p14:tracePt t="9140" x="5421313" y="2849563"/>
          <p14:tracePt t="9147" x="5440363" y="2859088"/>
          <p14:tracePt t="9155" x="5461000" y="2879725"/>
          <p14:tracePt t="9162" x="5481638" y="2879725"/>
          <p14:tracePt t="9170" x="5513388" y="2900363"/>
          <p14:tracePt t="9186" x="5543550" y="2921000"/>
          <p14:tracePt t="9192" x="5575300" y="2941638"/>
          <p14:tracePt t="9202" x="5595938" y="2962275"/>
          <p14:tracePt t="9207" x="5616575" y="2962275"/>
          <p14:tracePt t="9217" x="5657850" y="2973388"/>
          <p14:tracePt t="9222" x="5688013" y="2994025"/>
          <p14:tracePt t="9230" x="5718175" y="3003550"/>
          <p14:tracePt t="9237" x="5770563" y="3024188"/>
          <p14:tracePt t="9245" x="5800725" y="3024188"/>
          <p14:tracePt t="9261" x="5842000" y="3035300"/>
          <p14:tracePt t="9270" x="5873750" y="3035300"/>
          <p14:tracePt t="9275" x="5915025" y="3044825"/>
          <p14:tracePt t="9285" x="5924550" y="3044825"/>
          <p14:tracePt t="9289" x="5945188" y="3044825"/>
          <p14:tracePt t="9296" x="5975350" y="3044825"/>
          <p14:tracePt t="9312" x="5995988" y="3044825"/>
          <p14:tracePt t="9319" x="6016625" y="3044825"/>
          <p14:tracePt t="9327" x="6048375" y="3044825"/>
          <p14:tracePt t="9342" x="6057900" y="3044825"/>
          <p14:tracePt t="9372" x="6069013" y="3044825"/>
          <p14:tracePt t="9387" x="6078538" y="3044825"/>
          <p14:tracePt t="9395" x="6099175" y="3035300"/>
          <p14:tracePt t="9402" x="6119813" y="3014663"/>
          <p14:tracePt t="9410" x="6140450" y="2994025"/>
          <p14:tracePt t="9420" x="6151563" y="2994025"/>
          <p14:tracePt t="9434" x="6161088" y="2982913"/>
          <p14:tracePt t="9440" x="6172200" y="2962275"/>
          <p14:tracePt t="9455" x="6181725" y="2962275"/>
          <p14:tracePt t="9462" x="6191250" y="2962275"/>
          <p14:tracePt t="9477" x="6191250" y="2952750"/>
          <p14:tracePt t="9485" x="6211888" y="2941638"/>
          <p14:tracePt t="9492" x="6223000" y="2932113"/>
          <p14:tracePt t="9507" x="6232525" y="2921000"/>
          <p14:tracePt t="9516" x="6243638" y="2911475"/>
          <p14:tracePt t="9522" x="6243638" y="2900363"/>
          <p14:tracePt t="9530" x="6253163" y="2900363"/>
          <p14:tracePt t="9552" x="6253163" y="2890838"/>
          <p14:tracePt t="9560" x="6264275" y="2879725"/>
          <p14:tracePt t="9569" x="6273800" y="2870200"/>
          <p14:tracePt t="9575" x="6273800" y="2859088"/>
          <p14:tracePt t="9586" x="6284913" y="2859088"/>
          <p14:tracePt t="9597" x="6284913" y="2838450"/>
          <p14:tracePt t="9604" x="6284913" y="2828925"/>
          <p14:tracePt t="9612" x="6294438" y="2819400"/>
          <p14:tracePt t="9643" x="6305550" y="2787650"/>
          <p14:tracePt t="9652" x="6315075" y="2778125"/>
          <p14:tracePt t="9657" x="6326188" y="2767013"/>
          <p14:tracePt t="9672" x="6335713" y="2757488"/>
          <p14:tracePt t="9687" x="6335713" y="2746375"/>
          <p14:tracePt t="9702" x="6335713" y="2736850"/>
          <p14:tracePt t="9709" x="6335713" y="2725738"/>
          <p14:tracePt t="9718" x="6346825" y="2725738"/>
          <p14:tracePt t="9725" x="6356350" y="2705100"/>
          <p14:tracePt t="9747" x="6356350" y="2695575"/>
          <p14:tracePt t="9778" x="6356350" y="2674938"/>
          <p14:tracePt t="9807" x="6356350" y="2663825"/>
          <p14:tracePt t="9815" x="6356350" y="2654300"/>
          <p14:tracePt t="9822" x="6356350" y="2643188"/>
          <p14:tracePt t="9830" x="6356350" y="2633663"/>
          <p14:tracePt t="9845" x="6356350" y="2613025"/>
          <p14:tracePt t="9852" x="6356350" y="2601913"/>
          <p14:tracePt t="9859" x="6356350" y="2592388"/>
          <p14:tracePt t="9868" x="6356350" y="2581275"/>
          <p14:tracePt t="9876" x="6356350" y="2571750"/>
          <p14:tracePt t="9885" x="6356350" y="2551113"/>
          <p14:tracePt t="9889" x="6356350" y="2541588"/>
          <p14:tracePt t="9897" x="6356350" y="2530475"/>
          <p14:tracePt t="9912" x="6356350" y="2520950"/>
          <p14:tracePt t="9919" x="6356350" y="2509838"/>
          <p14:tracePt t="9927" x="6356350" y="2489200"/>
          <p14:tracePt t="9935" x="6356350" y="2479675"/>
          <p14:tracePt t="9951" x="6356350" y="2468563"/>
          <p14:tracePt t="9957" x="6356350" y="2459038"/>
          <p14:tracePt t="9987" x="6356350" y="2447925"/>
          <p14:tracePt t="10062" x="6346825" y="2438400"/>
          <p14:tracePt t="10085" x="6346825" y="2427288"/>
          <p14:tracePt t="10092" x="6315075" y="2417763"/>
          <p14:tracePt t="10102" x="6294438" y="2417763"/>
          <p14:tracePt t="10107" x="6284913" y="2406650"/>
          <p14:tracePt t="10134" x="6264275" y="2406650"/>
          <p14:tracePt t="10138" x="6253163" y="2406650"/>
          <p14:tracePt t="10152" x="6232525" y="2406650"/>
          <p14:tracePt t="10169" x="6223000" y="2406650"/>
          <p14:tracePt t="10174" x="6202363" y="2406650"/>
          <p14:tracePt t="10185" x="6191250" y="2397125"/>
          <p14:tracePt t="10189" x="6181725" y="2397125"/>
          <p14:tracePt t="10197" x="6172200" y="2397125"/>
          <p14:tracePt t="10205" x="6161088" y="2386013"/>
          <p14:tracePt t="10212" x="6151563" y="2386013"/>
          <p14:tracePt t="10219" x="6140450" y="2386013"/>
          <p14:tracePt t="10227" x="6140450" y="2376488"/>
          <p14:tracePt t="10236" x="6130925" y="2376488"/>
          <p14:tracePt t="10252" x="6089650" y="2376488"/>
          <p14:tracePt t="10257" x="6078538" y="2376488"/>
          <p14:tracePt t="10272" x="6048375" y="2365375"/>
          <p14:tracePt t="10279" x="6027738" y="2365375"/>
          <p14:tracePt t="10287" x="6007100" y="2355850"/>
          <p14:tracePt t="10294" x="5986463" y="2344738"/>
          <p14:tracePt t="10303" x="5954713" y="2335213"/>
          <p14:tracePt t="10309" x="5945188" y="2335213"/>
          <p14:tracePt t="10320" x="5924550" y="2324100"/>
          <p14:tracePt t="10325" x="5903913" y="2324100"/>
          <p14:tracePt t="10340" x="5883275" y="2324100"/>
          <p14:tracePt t="10347" x="5862638" y="2324100"/>
          <p14:tracePt t="10354" x="5842000" y="2324100"/>
          <p14:tracePt t="10362" x="5821363" y="2314575"/>
          <p14:tracePt t="10370" x="5811838" y="2314575"/>
          <p14:tracePt t="10377" x="5791200" y="2314575"/>
          <p14:tracePt t="10401" x="5770563" y="2314575"/>
          <p14:tracePt t="10407" x="5759450" y="2314575"/>
          <p14:tracePt t="10415" x="5749925" y="2314575"/>
          <p14:tracePt t="10421" x="5738813" y="2305050"/>
          <p14:tracePt t="10428" x="5729288" y="2305050"/>
          <p14:tracePt t="10435" x="5708650" y="2305050"/>
          <p14:tracePt t="10451" x="5697538" y="2305050"/>
          <p14:tracePt t="10458" x="5678488" y="2305050"/>
          <p14:tracePt t="10466" x="5667375" y="2305050"/>
          <p14:tracePt t="10488" x="5657850" y="2305050"/>
          <p14:tracePt t="10527" x="5646738" y="2305050"/>
          <p14:tracePt t="10557" x="5637213" y="2305050"/>
          <p14:tracePt t="10572" x="5626100" y="2305050"/>
          <p14:tracePt t="10610" x="5616575" y="2305050"/>
          <p14:tracePt t="12042" x="5626100" y="2305050"/>
          <p14:tracePt t="12073" x="5637213" y="2305050"/>
          <p14:tracePt t="12079" x="5646738" y="2314575"/>
          <p14:tracePt t="12096" x="5678488" y="2335213"/>
          <p14:tracePt t="12121" x="5718175" y="2365375"/>
          <p14:tracePt t="12126" x="5729288" y="2365375"/>
          <p14:tracePt t="12139" x="5738813" y="2386013"/>
          <p14:tracePt t="12147" x="5749925" y="2397125"/>
          <p14:tracePt t="12155" x="5770563" y="2406650"/>
          <p14:tracePt t="12162" x="5780088" y="2417763"/>
          <p14:tracePt t="12169" x="5800725" y="2417763"/>
          <p14:tracePt t="12177" x="5800725" y="2427288"/>
          <p14:tracePt t="12186" x="5832475" y="2447925"/>
          <p14:tracePt t="12192" x="5853113" y="2459038"/>
          <p14:tracePt t="12203" x="5883275" y="2479675"/>
          <p14:tracePt t="12207" x="5915025" y="2500313"/>
          <p14:tracePt t="12214" x="5965825" y="2509838"/>
          <p14:tracePt t="12222" x="5986463" y="2530475"/>
          <p14:tracePt t="12230" x="6007100" y="2541588"/>
          <p14:tracePt t="12237" x="6037263" y="2551113"/>
          <p14:tracePt t="12245" x="6048375" y="2541588"/>
          <p14:tracePt t="12260" x="6078538" y="2541588"/>
          <p14:tracePt t="12269" x="6099175" y="2541588"/>
          <p14:tracePt t="12275" x="6130925" y="2562225"/>
          <p14:tracePt t="12286" x="6181725" y="2581275"/>
          <p14:tracePt t="12290" x="6223000" y="2592388"/>
          <p14:tracePt t="12297" x="6273800" y="2613025"/>
          <p14:tracePt t="12305" x="6367463" y="2643188"/>
          <p14:tracePt t="12312" x="6427788" y="2663825"/>
          <p14:tracePt t="12321" x="6489700" y="2674938"/>
          <p14:tracePt t="12327" x="6542088" y="2705100"/>
          <p14:tracePt t="12335" x="6624638" y="2725738"/>
          <p14:tracePt t="12342" x="6684963" y="2757488"/>
          <p14:tracePt t="12354" x="6737350" y="2798763"/>
          <p14:tracePt t="12357" x="6840538" y="2819400"/>
          <p14:tracePt t="12365" x="6921500" y="2870200"/>
          <p14:tracePt t="12380" x="6983413" y="2879725"/>
          <p14:tracePt t="12387" x="7065963" y="2900363"/>
          <p14:tracePt t="12395" x="7118350" y="2932113"/>
          <p14:tracePt t="12404" x="7199313" y="2941638"/>
          <p14:tracePt t="12410" x="7231063" y="2962275"/>
          <p14:tracePt t="12418" x="7240588" y="2962275"/>
          <p14:tracePt t="12425" x="7261225" y="2973388"/>
          <p14:tracePt t="12437" x="7281863" y="2982913"/>
          <p14:tracePt t="12439" x="7292975" y="2994025"/>
          <p14:tracePt t="12447" x="7313613" y="3014663"/>
          <p14:tracePt t="12454" x="7343775" y="3024188"/>
          <p14:tracePt t="12463" x="7375525" y="3044825"/>
          <p14:tracePt t="12471" x="7426325" y="3065463"/>
          <p14:tracePt t="12477" x="7456488" y="3076575"/>
          <p14:tracePt t="12485" x="7477125" y="3086100"/>
          <p14:tracePt t="12504" x="7477125" y="3095625"/>
          <p14:tracePt t="12507" x="7497763" y="3116263"/>
          <p14:tracePt t="12514" x="7529513" y="3116263"/>
          <p14:tracePt t="12522" x="7539038" y="3116263"/>
          <p14:tracePt t="12529" x="7559675" y="3127375"/>
          <p14:tracePt t="12537" x="7580313" y="3136900"/>
          <p14:tracePt t="12544" x="7591425" y="3148013"/>
          <p14:tracePt t="12553" x="7600950" y="3148013"/>
          <p14:tracePt t="12559" x="7612063" y="3148013"/>
          <p14:tracePt t="12570" x="7621588" y="3148013"/>
          <p14:tracePt t="12585" x="7632700" y="3157538"/>
          <p14:tracePt t="12620" x="7642225" y="3157538"/>
          <p14:tracePt t="12635" x="7653338" y="3157538"/>
          <p14:tracePt t="12642" x="7662863" y="3157538"/>
          <p14:tracePt t="12652" x="7672388" y="3157538"/>
          <p14:tracePt t="12665" x="7693025" y="3168650"/>
          <p14:tracePt t="12680" x="7704138" y="3168650"/>
          <p14:tracePt t="12687" x="7713663" y="3168650"/>
          <p14:tracePt t="12725" x="7724775" y="3168650"/>
          <p14:tracePt t="12815" x="7734300" y="3168650"/>
          <p14:tracePt t="12822" x="7734300" y="3157538"/>
          <p14:tracePt t="12846" x="7766050" y="3148013"/>
          <p14:tracePt t="12860" x="7775575" y="3148013"/>
          <p14:tracePt t="12979" x="7796213" y="3148013"/>
          <p14:tracePt t="12987" x="7816850" y="3148013"/>
          <p14:tracePt t="12995" x="7858125" y="3136900"/>
          <p14:tracePt t="13002" x="7878763" y="3127375"/>
          <p14:tracePt t="13010" x="7940675" y="3127375"/>
          <p14:tracePt t="13018" x="8002588" y="3106738"/>
          <p14:tracePt t="13025" x="8032750" y="3086100"/>
          <p14:tracePt t="13037" x="8074025" y="3076575"/>
          <p14:tracePt t="13039" x="8094663" y="3065463"/>
          <p14:tracePt t="13047" x="8126413" y="3055938"/>
          <p14:tracePt t="13054" x="8147050" y="3044825"/>
          <p14:tracePt t="13062" x="8166100" y="3035300"/>
          <p14:tracePt t="13073" x="8177213" y="3024188"/>
          <p14:tracePt t="13077" x="8197850" y="3014663"/>
          <p14:tracePt t="13085" x="8197850" y="3003550"/>
          <p14:tracePt t="13092" x="8218488" y="2994025"/>
          <p14:tracePt t="13107" x="8239125" y="2973388"/>
          <p14:tracePt t="13115" x="8259763" y="2962275"/>
          <p14:tracePt t="13122" x="8289925" y="2952750"/>
          <p14:tracePt t="13130" x="8310563" y="2941638"/>
          <p14:tracePt t="13137" x="8331200" y="2932113"/>
          <p14:tracePt t="13145" x="8351838" y="2932113"/>
          <p14:tracePt t="13154" x="8372475" y="2921000"/>
          <p14:tracePt t="13160" x="8383588" y="2921000"/>
          <p14:tracePt t="13170" x="8393113" y="2921000"/>
          <p14:tracePt t="13175" x="8413750" y="2921000"/>
          <p14:tracePt t="13199" x="8423275" y="2911475"/>
          <p14:tracePt t="13880" x="8413750" y="2911475"/>
          <p14:tracePt t="13887" x="8402638" y="2911475"/>
          <p14:tracePt t="13895" x="8383588" y="2921000"/>
          <p14:tracePt t="13903" x="8342313" y="2921000"/>
          <p14:tracePt t="13910" x="8310563" y="2921000"/>
          <p14:tracePt t="13919" x="8248650" y="2921000"/>
          <p14:tracePt t="13925" x="8207375" y="2921000"/>
          <p14:tracePt t="13934" x="8156575" y="2921000"/>
          <p14:tracePt t="13940" x="8094663" y="2932113"/>
          <p14:tracePt t="13947" x="8032750" y="2932113"/>
          <p14:tracePt t="13962" x="7970838" y="2932113"/>
          <p14:tracePt t="13969" x="7889875" y="2932113"/>
          <p14:tracePt t="13977" x="7837488" y="2932113"/>
          <p14:tracePt t="13985" x="7754938" y="2932113"/>
          <p14:tracePt t="13992" x="7672388" y="2932113"/>
          <p14:tracePt t="14002" x="7621588" y="2932113"/>
          <p14:tracePt t="14007" x="7559675" y="2932113"/>
          <p14:tracePt t="14015" x="7477125" y="2932113"/>
          <p14:tracePt t="14022" x="7405688" y="2932113"/>
          <p14:tracePt t="14030" x="7302500" y="2932113"/>
          <p14:tracePt t="14037" x="7261225" y="2932113"/>
          <p14:tracePt t="14045" x="7210425" y="2932113"/>
          <p14:tracePt t="14052" x="7178675" y="2932113"/>
          <p14:tracePt t="14060" x="7159625" y="2932113"/>
          <p14:tracePt t="14070" x="7138988" y="2941638"/>
          <p14:tracePt t="14084" x="7127875" y="2941638"/>
          <p14:tracePt t="14089" x="7107238" y="2941638"/>
          <p14:tracePt t="14105" x="7086600" y="2952750"/>
          <p14:tracePt t="14120" x="7077075" y="2952750"/>
          <p14:tracePt t="14127" x="7065963" y="2952750"/>
          <p14:tracePt t="14138" x="7056438" y="2952750"/>
          <p14:tracePt t="14142" x="7045325" y="2952750"/>
          <p14:tracePt t="17340" x="7077075" y="3003550"/>
          <p14:tracePt t="17348" x="7178675" y="3116263"/>
          <p14:tracePt t="17360" x="7189788" y="3116263"/>
          <p14:tracePt t="17369" x="7199313" y="3136900"/>
          <p14:tracePt t="17375" x="7210425" y="3136900"/>
          <p14:tracePt t="17382" x="7231063" y="3157538"/>
          <p14:tracePt t="17397" x="7240588" y="3178175"/>
          <p14:tracePt t="17405" x="7261225" y="3209925"/>
          <p14:tracePt t="17412" x="7281863" y="3230563"/>
          <p14:tracePt t="17421" x="7292975" y="3251200"/>
          <p14:tracePt t="17427" x="7302500" y="3281363"/>
          <p14:tracePt t="17436" x="7313613" y="3313113"/>
          <p14:tracePt t="17442" x="7323138" y="3343275"/>
          <p14:tracePt t="17455" x="7334250" y="3363913"/>
          <p14:tracePt t="17457" x="7343775" y="3394075"/>
          <p14:tracePt t="17472" x="7354888" y="3414713"/>
          <p14:tracePt t="17480" x="7364413" y="3446463"/>
          <p14:tracePt t="17489" x="7364413" y="3455988"/>
          <p14:tracePt t="17495" x="7364413" y="3476625"/>
          <p14:tracePt t="17505" x="7385050" y="3497263"/>
          <p14:tracePt t="17510" x="7396163" y="3538538"/>
          <p14:tracePt t="17521" x="7396163" y="3570288"/>
          <p14:tracePt t="17524" x="7405688" y="3590925"/>
          <p14:tracePt t="17532" x="7415213" y="3621088"/>
          <p14:tracePt t="17539" x="7435850" y="3662363"/>
          <p14:tracePt t="17548" x="7435850" y="3692525"/>
          <p14:tracePt t="17555" x="7435850" y="3724275"/>
          <p14:tracePt t="17562" x="7435850" y="3744913"/>
          <p14:tracePt t="17570" x="7435850" y="3775075"/>
          <p14:tracePt t="17577" x="7446963" y="3806825"/>
          <p14:tracePt t="17592" x="7446963" y="3827463"/>
          <p14:tracePt t="17604" x="7456488" y="3887788"/>
          <p14:tracePt t="17607" x="7456488" y="3919538"/>
          <p14:tracePt t="17615" x="7456488" y="3949700"/>
          <p14:tracePt t="17622" x="7467600" y="3990975"/>
          <p14:tracePt t="17629" x="7467600" y="4022725"/>
          <p14:tracePt t="17637" x="7467600" y="4052888"/>
          <p14:tracePt t="17644" x="7467600" y="4084638"/>
          <p14:tracePt t="17654" x="7467600" y="4114800"/>
          <p14:tracePt t="17660" x="7467600" y="4144963"/>
          <p14:tracePt t="17670" x="7467600" y="4176713"/>
          <p14:tracePt t="17675" x="7467600" y="4197350"/>
          <p14:tracePt t="17683" x="7467600" y="4227513"/>
          <p14:tracePt t="17689" x="7467600" y="4268788"/>
          <p14:tracePt t="17697" x="7467600" y="4330700"/>
          <p14:tracePt t="17705" x="7467600" y="4371975"/>
          <p14:tracePt t="17720" x="7467600" y="4402138"/>
          <p14:tracePt t="17727" x="7467600" y="4433888"/>
          <p14:tracePt t="17737" x="7467600" y="4464050"/>
          <p14:tracePt t="17742" x="7467600" y="4484688"/>
          <p14:tracePt t="17750" x="7467600" y="4495800"/>
          <p14:tracePt t="17757" x="7467600" y="4505325"/>
          <p14:tracePt t="17764" x="7467600" y="4516438"/>
          <p14:tracePt t="17772" x="7467600" y="4525963"/>
          <p14:tracePt t="17780" x="7467600" y="4537075"/>
          <p14:tracePt t="17810" x="7467600" y="4546600"/>
          <p14:tracePt t="17819" x="7467600" y="4557713"/>
          <p14:tracePt t="17839" x="7467600" y="4567238"/>
          <p14:tracePt t="27996" x="7446963" y="4691063"/>
          <p14:tracePt t="28002" x="7446963" y="4721225"/>
          <p14:tracePt t="28004" x="7467600" y="4856163"/>
          <p14:tracePt t="28016" x="7467600" y="4876800"/>
          <p14:tracePt t="28031" x="7467600" y="4895850"/>
          <p14:tracePt t="28039" x="7467600" y="4927600"/>
          <p14:tracePt t="28046" x="7467600" y="4948238"/>
          <p14:tracePt t="28054" x="7467600" y="4989513"/>
          <p14:tracePt t="28061" x="7456488" y="5030788"/>
          <p14:tracePt t="28070" x="7446963" y="506095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748FC34-29F5-0025-78FF-D2EB1AE2285B}"/>
              </a:ext>
            </a:extLst>
          </p:cNvPr>
          <p:cNvCxnSpPr>
            <a:cxnSpLocks/>
          </p:cNvCxnSpPr>
          <p:nvPr/>
        </p:nvCxnSpPr>
        <p:spPr>
          <a:xfrm>
            <a:off x="9132980" y="554333"/>
            <a:ext cx="0" cy="3566400"/>
          </a:xfrm>
          <a:prstGeom prst="line">
            <a:avLst/>
          </a:prstGeom>
          <a:ln w="381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E7728914-0C31-C3C3-2E2E-9545582B3C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3200"/>
              <a:t>Signal Path Example: Discrete High/</a:t>
            </a:r>
            <a:r>
              <a:rPr lang="en-US" altLang="zh-CN" sz="3200" err="1"/>
              <a:t>Gnd</a:t>
            </a:r>
            <a:r>
              <a:rPr lang="en-US" altLang="zh-CN" sz="3200"/>
              <a:t> Acquisition</a:t>
            </a:r>
            <a:endParaRPr lang="zh-CN" altLang="en-US" sz="320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0D7FE1-C8A8-8420-05FD-8B63324F817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1608372-8919-AA29-A16D-C3695DFFA9C3}"/>
              </a:ext>
            </a:extLst>
          </p:cNvPr>
          <p:cNvGrpSpPr/>
          <p:nvPr/>
        </p:nvGrpSpPr>
        <p:grpSpPr>
          <a:xfrm>
            <a:off x="1289269" y="1873463"/>
            <a:ext cx="10214400" cy="2407680"/>
            <a:chOff x="731499" y="1761793"/>
            <a:chExt cx="7660800" cy="180576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F715724-D016-64F2-1371-5938BE2791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1499" y="1761793"/>
              <a:ext cx="7660800" cy="1805760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6909130-A041-9209-AAE7-AA194817443F}"/>
                </a:ext>
              </a:extLst>
            </p:cNvPr>
            <p:cNvSpPr/>
            <p:nvPr/>
          </p:nvSpPr>
          <p:spPr>
            <a:xfrm>
              <a:off x="3488054" y="2059305"/>
              <a:ext cx="2318400" cy="1447200"/>
            </a:xfrm>
            <a:prstGeom prst="rect">
              <a:avLst/>
            </a:prstGeom>
            <a:noFill/>
            <a:ln w="28575">
              <a:solidFill>
                <a:schemeClr val="bg1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133" err="1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1132A11-2C5E-EE96-3152-C1B7AEE659FC}"/>
                </a:ext>
              </a:extLst>
            </p:cNvPr>
            <p:cNvSpPr/>
            <p:nvPr/>
          </p:nvSpPr>
          <p:spPr>
            <a:xfrm>
              <a:off x="3488054" y="2059305"/>
              <a:ext cx="2318400" cy="1447200"/>
            </a:xfrm>
            <a:prstGeom prst="rect">
              <a:avLst/>
            </a:prstGeom>
            <a:noFill/>
            <a:ln w="28575">
              <a:solidFill>
                <a:schemeClr val="tx2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133" err="1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pic>
        <p:nvPicPr>
          <p:cNvPr id="15" name="Picture 14" descr="A picture containing text, indoor, computer&#10;&#10;Description automatically generated">
            <a:extLst>
              <a:ext uri="{FF2B5EF4-FFF2-40B4-BE49-F238E27FC236}">
                <a16:creationId xmlns:a16="http://schemas.microsoft.com/office/drawing/2014/main" id="{E6E053D0-B6D7-BDC9-8672-96D42077DA6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605" t="12837" r="39368" b="15693"/>
          <a:stretch/>
        </p:blipFill>
        <p:spPr>
          <a:xfrm rot="5400000">
            <a:off x="2989571" y="4497385"/>
            <a:ext cx="1248003" cy="202522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9D73348-660C-5CD9-D91C-D043BE305C4A}"/>
              </a:ext>
            </a:extLst>
          </p:cNvPr>
          <p:cNvSpPr txBox="1"/>
          <p:nvPr/>
        </p:nvSpPr>
        <p:spPr>
          <a:xfrm>
            <a:off x="4728022" y="4337349"/>
            <a:ext cx="366863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tx2"/>
                </a:solidFill>
              </a:rPr>
              <a:t>SET-2010 + SLSC-12201</a:t>
            </a:r>
            <a:endParaRPr lang="zh-CN" altLang="en-US" sz="2400" dirty="0">
              <a:solidFill>
                <a:schemeClr val="tx2"/>
              </a:solidFill>
            </a:endParaRPr>
          </a:p>
        </p:txBody>
      </p:sp>
      <p:pic>
        <p:nvPicPr>
          <p:cNvPr id="1026" name="Picture 2" descr="What Is SLSC? - NI">
            <a:extLst>
              <a:ext uri="{FF2B5EF4-FFF2-40B4-BE49-F238E27FC236}">
                <a16:creationId xmlns:a16="http://schemas.microsoft.com/office/drawing/2014/main" id="{D6F8D639-15EA-2282-B025-4DE11B42C3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7" b="3777"/>
          <a:stretch/>
        </p:blipFill>
        <p:spPr bwMode="auto">
          <a:xfrm>
            <a:off x="5362337" y="4891347"/>
            <a:ext cx="2400000" cy="12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78CDA85-EA06-2ABA-F3AB-81278C1CA6AF}"/>
              </a:ext>
            </a:extLst>
          </p:cNvPr>
          <p:cNvSpPr txBox="1"/>
          <p:nvPr/>
        </p:nvSpPr>
        <p:spPr>
          <a:xfrm>
            <a:off x="8750624" y="4337349"/>
            <a:ext cx="1640193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 sz="2400"/>
              <a:t>PXIe-7820</a:t>
            </a:r>
          </a:p>
        </p:txBody>
      </p:sp>
      <p:pic>
        <p:nvPicPr>
          <p:cNvPr id="1028" name="Picture 4" descr="LabVIEW-based NI PXI Solutions">
            <a:extLst>
              <a:ext uri="{FF2B5EF4-FFF2-40B4-BE49-F238E27FC236}">
                <a16:creationId xmlns:a16="http://schemas.microsoft.com/office/drawing/2014/main" id="{69121710-80D3-1814-92C2-4D65CDB840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0915" y="4892933"/>
            <a:ext cx="1647037" cy="12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FD2FC398-7C9D-45A9-001E-AF45DA209261}"/>
              </a:ext>
            </a:extLst>
          </p:cNvPr>
          <p:cNvGrpSpPr/>
          <p:nvPr/>
        </p:nvGrpSpPr>
        <p:grpSpPr>
          <a:xfrm>
            <a:off x="2342495" y="4829793"/>
            <a:ext cx="937758" cy="1882712"/>
            <a:chOff x="1756870" y="3622343"/>
            <a:chExt cx="703318" cy="1412034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DE446ADD-6209-C7B7-B567-3E32BA570765}"/>
                </a:ext>
              </a:extLst>
            </p:cNvPr>
            <p:cNvSpPr/>
            <p:nvPr/>
          </p:nvSpPr>
          <p:spPr>
            <a:xfrm>
              <a:off x="1874520" y="3622343"/>
              <a:ext cx="386080" cy="655017"/>
            </a:xfrm>
            <a:prstGeom prst="roundRect">
              <a:avLst/>
            </a:prstGeom>
            <a:noFill/>
            <a:ln w="25400">
              <a:solidFill>
                <a:srgbClr val="FF0000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133" err="1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609B7F9-9DDF-295E-C096-5F01ECBD1F27}"/>
                </a:ext>
              </a:extLst>
            </p:cNvPr>
            <p:cNvSpPr txBox="1"/>
            <p:nvPr/>
          </p:nvSpPr>
          <p:spPr>
            <a:xfrm>
              <a:off x="1756870" y="4795802"/>
              <a:ext cx="703318" cy="238575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pPr algn="l"/>
              <a:r>
                <a:rPr lang="en-US" altLang="zh-CN" sz="1467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From UUTs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04FB0F70-1858-12A8-A244-EBB45F170E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03119" y="4064000"/>
              <a:ext cx="0" cy="720000"/>
            </a:xfrm>
            <a:prstGeom prst="straightConnector1">
              <a:avLst/>
            </a:prstGeom>
            <a:ln w="25400">
              <a:solidFill>
                <a:srgbClr val="FF0000"/>
              </a:solidFill>
              <a:prstDash val="sysDash"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  <p:extLst>
      <p:ext uri="{BB962C8B-B14F-4D97-AF65-F5344CB8AC3E}">
        <p14:creationId xmlns:p14="http://schemas.microsoft.com/office/powerpoint/2010/main" val="212011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7021">
        <p:fade/>
      </p:transition>
    </mc:Choice>
    <mc:Fallback xmlns="">
      <p:transition spd="med" advTm="170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FE06306-C928-8B1E-8B93-C8A7CCE7E15F}"/>
              </a:ext>
            </a:extLst>
          </p:cNvPr>
          <p:cNvGrpSpPr/>
          <p:nvPr/>
        </p:nvGrpSpPr>
        <p:grpSpPr>
          <a:xfrm>
            <a:off x="1104951" y="3274547"/>
            <a:ext cx="10831271" cy="2773271"/>
            <a:chOff x="828713" y="2455910"/>
            <a:chExt cx="8123453" cy="2079953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34B725E-7257-0837-45E6-A0FC2C565282}"/>
                </a:ext>
              </a:extLst>
            </p:cNvPr>
            <p:cNvGrpSpPr/>
            <p:nvPr/>
          </p:nvGrpSpPr>
          <p:grpSpPr>
            <a:xfrm>
              <a:off x="4596227" y="3229980"/>
              <a:ext cx="1836775" cy="1008000"/>
              <a:chOff x="4336535" y="2571749"/>
              <a:chExt cx="1836775" cy="1008000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B9719B2-CAEC-29A3-4749-921C90649339}"/>
                  </a:ext>
                </a:extLst>
              </p:cNvPr>
              <p:cNvSpPr/>
              <p:nvPr/>
            </p:nvSpPr>
            <p:spPr>
              <a:xfrm rot="16200000">
                <a:off x="5633310" y="2895749"/>
                <a:ext cx="864000" cy="216000"/>
              </a:xfrm>
              <a:prstGeom prst="rect">
                <a:avLst/>
              </a:prstGeom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1067"/>
                  <a:t>RTI Connector</a:t>
                </a:r>
                <a:endParaRPr lang="zh-CN" altLang="en-US" sz="1067" err="1"/>
              </a:p>
            </p:txBody>
          </p:sp>
          <p:sp>
            <p:nvSpPr>
              <p:cNvPr id="49" name="Trapezoid 48">
                <a:extLst>
                  <a:ext uri="{FF2B5EF4-FFF2-40B4-BE49-F238E27FC236}">
                    <a16:creationId xmlns:a16="http://schemas.microsoft.com/office/drawing/2014/main" id="{1647ECB8-E087-97F8-7923-88E493FEEB31}"/>
                  </a:ext>
                </a:extLst>
              </p:cNvPr>
              <p:cNvSpPr/>
              <p:nvPr/>
            </p:nvSpPr>
            <p:spPr>
              <a:xfrm rot="16200000">
                <a:off x="4174535" y="2768355"/>
                <a:ext cx="432000" cy="108000"/>
              </a:xfrm>
              <a:prstGeom prst="trapezoid">
                <a:avLst/>
              </a:prstGeom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933"/>
                  <a:t>J1</a:t>
                </a:r>
                <a:endParaRPr lang="zh-CN" altLang="en-US" sz="933" err="1"/>
              </a:p>
            </p:txBody>
          </p:sp>
          <p:sp>
            <p:nvSpPr>
              <p:cNvPr id="50" name="Trapezoid 49">
                <a:extLst>
                  <a:ext uri="{FF2B5EF4-FFF2-40B4-BE49-F238E27FC236}">
                    <a16:creationId xmlns:a16="http://schemas.microsoft.com/office/drawing/2014/main" id="{F4C92A41-7E26-229A-2574-BD3610F73313}"/>
                  </a:ext>
                </a:extLst>
              </p:cNvPr>
              <p:cNvSpPr/>
              <p:nvPr/>
            </p:nvSpPr>
            <p:spPr>
              <a:xfrm rot="16200000">
                <a:off x="4174535" y="3270962"/>
                <a:ext cx="432000" cy="108000"/>
              </a:xfrm>
              <a:prstGeom prst="trapezoid">
                <a:avLst/>
              </a:prstGeom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933"/>
                  <a:t>J1</a:t>
                </a:r>
                <a:endParaRPr lang="zh-CN" altLang="en-US" sz="933" err="1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3ACBE167-2FF5-91BF-96EF-84AA469A69B1}"/>
                  </a:ext>
                </a:extLst>
              </p:cNvPr>
              <p:cNvSpPr/>
              <p:nvPr/>
            </p:nvSpPr>
            <p:spPr>
              <a:xfrm>
                <a:off x="4450070" y="2571749"/>
                <a:ext cx="1512000" cy="1008000"/>
              </a:xfrm>
              <a:prstGeom prst="rect">
                <a:avLst/>
              </a:prstGeom>
              <a:ln w="19050"/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60960" rIns="0" bIns="6096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1067" dirty="0">
                    <a:solidFill>
                      <a:schemeClr val="bg1"/>
                    </a:solidFill>
                  </a:rPr>
                  <a:t>32 Discrete Signal Conditioning</a:t>
                </a:r>
              </a:p>
              <a:p>
                <a:pPr algn="ctr"/>
                <a:endParaRPr lang="en-US" altLang="zh-CN" sz="1067" dirty="0">
                  <a:solidFill>
                    <a:schemeClr val="bg1"/>
                  </a:solidFill>
                </a:endParaRPr>
              </a:p>
              <a:p>
                <a:pPr algn="ctr"/>
                <a:endParaRPr lang="en-US" altLang="zh-CN" sz="1067" dirty="0">
                  <a:solidFill>
                    <a:schemeClr val="bg1"/>
                  </a:solidFill>
                </a:endParaRPr>
              </a:p>
              <a:p>
                <a:pPr algn="ctr"/>
                <a:r>
                  <a:rPr lang="en-US" altLang="zh-CN" sz="2133" dirty="0">
                    <a:solidFill>
                      <a:schemeClr val="bg1"/>
                    </a:solidFill>
                  </a:rPr>
                  <a:t>SLSC-12201</a:t>
                </a:r>
                <a:endParaRPr lang="zh-CN" altLang="en-US" sz="2133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B2D9C42-87FB-0465-5695-6C1C6BB584BC}"/>
                </a:ext>
              </a:extLst>
            </p:cNvPr>
            <p:cNvGrpSpPr/>
            <p:nvPr/>
          </p:nvGrpSpPr>
          <p:grpSpPr>
            <a:xfrm>
              <a:off x="1807054" y="3229979"/>
              <a:ext cx="1842591" cy="1008000"/>
              <a:chOff x="4336535" y="2571749"/>
              <a:chExt cx="1842591" cy="1008000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62602245-443E-BD29-B34C-36A437E875A0}"/>
                  </a:ext>
                </a:extLst>
              </p:cNvPr>
              <p:cNvSpPr/>
              <p:nvPr/>
            </p:nvSpPr>
            <p:spPr>
              <a:xfrm rot="16200000">
                <a:off x="5639126" y="2895749"/>
                <a:ext cx="864000" cy="216000"/>
              </a:xfrm>
              <a:prstGeom prst="rect">
                <a:avLst/>
              </a:prstGeom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1067"/>
                  <a:t>RTI Connector</a:t>
                </a:r>
                <a:endParaRPr lang="zh-CN" altLang="en-US" sz="1067" err="1"/>
              </a:p>
            </p:txBody>
          </p:sp>
          <p:sp>
            <p:nvSpPr>
              <p:cNvPr id="45" name="Trapezoid 44">
                <a:extLst>
                  <a:ext uri="{FF2B5EF4-FFF2-40B4-BE49-F238E27FC236}">
                    <a16:creationId xmlns:a16="http://schemas.microsoft.com/office/drawing/2014/main" id="{8499EA3B-8671-CD68-0315-D49F101118E3}"/>
                  </a:ext>
                </a:extLst>
              </p:cNvPr>
              <p:cNvSpPr/>
              <p:nvPr/>
            </p:nvSpPr>
            <p:spPr>
              <a:xfrm rot="16200000">
                <a:off x="4174535" y="2768355"/>
                <a:ext cx="432000" cy="108000"/>
              </a:xfrm>
              <a:prstGeom prst="trapezoid">
                <a:avLst/>
              </a:prstGeom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933"/>
                  <a:t>J1</a:t>
                </a:r>
                <a:endParaRPr lang="zh-CN" altLang="en-US" sz="933" err="1"/>
              </a:p>
            </p:txBody>
          </p:sp>
          <p:sp>
            <p:nvSpPr>
              <p:cNvPr id="46" name="Trapezoid 45">
                <a:extLst>
                  <a:ext uri="{FF2B5EF4-FFF2-40B4-BE49-F238E27FC236}">
                    <a16:creationId xmlns:a16="http://schemas.microsoft.com/office/drawing/2014/main" id="{98C9D2B5-2E07-B9CB-B192-DD99F77ADFF1}"/>
                  </a:ext>
                </a:extLst>
              </p:cNvPr>
              <p:cNvSpPr/>
              <p:nvPr/>
            </p:nvSpPr>
            <p:spPr>
              <a:xfrm rot="16200000">
                <a:off x="4174535" y="3270962"/>
                <a:ext cx="432000" cy="108000"/>
              </a:xfrm>
              <a:prstGeom prst="trapezoid">
                <a:avLst/>
              </a:prstGeom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933"/>
                  <a:t>J1</a:t>
                </a:r>
                <a:endParaRPr lang="zh-CN" altLang="en-US" sz="933" err="1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49E6E995-905F-DDDA-D0A9-834B5A0D9445}"/>
                  </a:ext>
                </a:extLst>
              </p:cNvPr>
              <p:cNvSpPr/>
              <p:nvPr/>
            </p:nvSpPr>
            <p:spPr>
              <a:xfrm>
                <a:off x="4450070" y="2571749"/>
                <a:ext cx="1512000" cy="1008000"/>
              </a:xfrm>
              <a:prstGeom prst="rect">
                <a:avLst/>
              </a:prstGeom>
              <a:ln w="19050"/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60960" rIns="0" bIns="6096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1067" dirty="0">
                    <a:solidFill>
                      <a:schemeClr val="bg1"/>
                    </a:solidFill>
                  </a:rPr>
                  <a:t>Fault Injection Unit (FIU)</a:t>
                </a:r>
              </a:p>
              <a:p>
                <a:pPr algn="ctr"/>
                <a:r>
                  <a:rPr lang="en-US" altLang="zh-CN" sz="1067" dirty="0">
                    <a:solidFill>
                      <a:schemeClr val="bg1"/>
                    </a:solidFill>
                  </a:rPr>
                  <a:t>SLSC SET 2010+ 2310</a:t>
                </a:r>
              </a:p>
              <a:p>
                <a:pPr algn="ctr"/>
                <a:endParaRPr lang="en-US" altLang="zh-CN" sz="1067" dirty="0">
                  <a:solidFill>
                    <a:schemeClr val="bg1"/>
                  </a:solidFill>
                </a:endParaRPr>
              </a:p>
              <a:p>
                <a:pPr algn="ctr"/>
                <a:r>
                  <a:rPr lang="en-US" altLang="zh-CN" sz="2133" dirty="0">
                    <a:solidFill>
                      <a:schemeClr val="bg1"/>
                    </a:solidFill>
                  </a:rPr>
                  <a:t>SET-2010</a:t>
                </a:r>
                <a:endParaRPr lang="zh-CN" altLang="en-US" sz="2133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2B034030-7633-C120-4F16-51FC71E1BD17}"/>
                </a:ext>
              </a:extLst>
            </p:cNvPr>
            <p:cNvCxnSpPr>
              <a:cxnSpLocks/>
              <a:stCxn id="49" idx="0"/>
              <a:endCxn id="44" idx="2"/>
            </p:cNvCxnSpPr>
            <p:nvPr/>
          </p:nvCxnSpPr>
          <p:spPr>
            <a:xfrm rot="10800000" flipV="1">
              <a:off x="3649645" y="3480585"/>
              <a:ext cx="946582" cy="181393"/>
            </a:xfrm>
            <a:prstGeom prst="bentConnector3">
              <a:avLst>
                <a:gd name="adj1" fmla="val 50000"/>
              </a:avLst>
            </a:prstGeom>
            <a:ln w="76200" cmpd="sng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B7C4DDA-D1D7-21F3-9F6F-361D5DCD5817}"/>
                </a:ext>
              </a:extLst>
            </p:cNvPr>
            <p:cNvGrpSpPr/>
            <p:nvPr/>
          </p:nvGrpSpPr>
          <p:grpSpPr>
            <a:xfrm>
              <a:off x="7434631" y="3527863"/>
              <a:ext cx="1517535" cy="1008000"/>
              <a:chOff x="7107270" y="2571747"/>
              <a:chExt cx="1517535" cy="1008000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0800807-19A0-4218-8B18-292D59D2C1EC}"/>
                  </a:ext>
                </a:extLst>
              </p:cNvPr>
              <p:cNvSpPr/>
              <p:nvPr/>
            </p:nvSpPr>
            <p:spPr>
              <a:xfrm>
                <a:off x="7184805" y="2571747"/>
                <a:ext cx="1440000" cy="1008000"/>
              </a:xfrm>
              <a:prstGeom prst="rect">
                <a:avLst/>
              </a:prstGeom>
              <a:solidFill>
                <a:schemeClr val="bg2"/>
              </a:solidFill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60960" rIns="0" bIns="6096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1067" dirty="0">
                    <a:solidFill>
                      <a:schemeClr val="tx1"/>
                    </a:solidFill>
                  </a:rPr>
                  <a:t>Reconfigurable I/O</a:t>
                </a:r>
              </a:p>
              <a:p>
                <a:pPr algn="ctr"/>
                <a:endParaRPr lang="en-US" altLang="zh-CN" sz="1067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zh-CN" sz="1067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US" altLang="zh-CN" sz="2133" dirty="0">
                    <a:solidFill>
                      <a:schemeClr val="tx1"/>
                    </a:solidFill>
                  </a:rPr>
                  <a:t>PXIe-7820</a:t>
                </a:r>
                <a:endParaRPr lang="zh-CN" altLang="en-US" sz="2133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Trapezoid 39">
                <a:extLst>
                  <a:ext uri="{FF2B5EF4-FFF2-40B4-BE49-F238E27FC236}">
                    <a16:creationId xmlns:a16="http://schemas.microsoft.com/office/drawing/2014/main" id="{07AFA2BB-CB4A-37B9-4F7B-3593E7F5EE0B}"/>
                  </a:ext>
                </a:extLst>
              </p:cNvPr>
              <p:cNvSpPr/>
              <p:nvPr/>
            </p:nvSpPr>
            <p:spPr>
              <a:xfrm rot="16200000">
                <a:off x="7044270" y="2669353"/>
                <a:ext cx="198000" cy="72000"/>
              </a:xfrm>
              <a:prstGeom prst="trapezoid">
                <a:avLst/>
              </a:prstGeom>
              <a:solidFill>
                <a:schemeClr val="bg2"/>
              </a:solidFill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667">
                    <a:solidFill>
                      <a:schemeClr val="tx1"/>
                    </a:solidFill>
                  </a:rPr>
                  <a:t>C0</a:t>
                </a:r>
                <a:endParaRPr lang="zh-CN" altLang="en-US" sz="667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Trapezoid 40">
                <a:extLst>
                  <a:ext uri="{FF2B5EF4-FFF2-40B4-BE49-F238E27FC236}">
                    <a16:creationId xmlns:a16="http://schemas.microsoft.com/office/drawing/2014/main" id="{9E6BB8EB-10C6-2EEC-6B6A-61CDC291EAEB}"/>
                  </a:ext>
                </a:extLst>
              </p:cNvPr>
              <p:cNvSpPr/>
              <p:nvPr/>
            </p:nvSpPr>
            <p:spPr>
              <a:xfrm rot="16200000">
                <a:off x="7044270" y="2914889"/>
                <a:ext cx="198000" cy="72000"/>
              </a:xfrm>
              <a:prstGeom prst="trapezoid">
                <a:avLst/>
              </a:prstGeom>
              <a:solidFill>
                <a:schemeClr val="bg2"/>
              </a:solidFill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667">
                    <a:solidFill>
                      <a:schemeClr val="tx1"/>
                    </a:solidFill>
                  </a:rPr>
                  <a:t>C1</a:t>
                </a:r>
                <a:endParaRPr lang="zh-CN" altLang="en-US" sz="667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Trapezoid 41">
                <a:extLst>
                  <a:ext uri="{FF2B5EF4-FFF2-40B4-BE49-F238E27FC236}">
                    <a16:creationId xmlns:a16="http://schemas.microsoft.com/office/drawing/2014/main" id="{E3CC87D1-394B-C6E0-C09A-638BDCD22D2F}"/>
                  </a:ext>
                </a:extLst>
              </p:cNvPr>
              <p:cNvSpPr/>
              <p:nvPr/>
            </p:nvSpPr>
            <p:spPr>
              <a:xfrm rot="16200000">
                <a:off x="7044270" y="3160425"/>
                <a:ext cx="198000" cy="72000"/>
              </a:xfrm>
              <a:prstGeom prst="trapezoid">
                <a:avLst/>
              </a:prstGeom>
              <a:solidFill>
                <a:schemeClr val="bg2"/>
              </a:solidFill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667">
                    <a:solidFill>
                      <a:schemeClr val="tx1"/>
                    </a:solidFill>
                  </a:rPr>
                  <a:t>C2</a:t>
                </a:r>
                <a:endParaRPr lang="zh-CN" altLang="en-US" sz="667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Trapezoid 42">
                <a:extLst>
                  <a:ext uri="{FF2B5EF4-FFF2-40B4-BE49-F238E27FC236}">
                    <a16:creationId xmlns:a16="http://schemas.microsoft.com/office/drawing/2014/main" id="{9A118777-5DC5-F7E0-035B-52F4004F18F8}"/>
                  </a:ext>
                </a:extLst>
              </p:cNvPr>
              <p:cNvSpPr/>
              <p:nvPr/>
            </p:nvSpPr>
            <p:spPr>
              <a:xfrm rot="16200000">
                <a:off x="7044270" y="3405960"/>
                <a:ext cx="198000" cy="72000"/>
              </a:xfrm>
              <a:prstGeom prst="trapezoid">
                <a:avLst/>
              </a:prstGeom>
              <a:solidFill>
                <a:schemeClr val="bg2"/>
              </a:solidFill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667">
                    <a:solidFill>
                      <a:schemeClr val="tx1"/>
                    </a:solidFill>
                  </a:rPr>
                  <a:t>C3</a:t>
                </a:r>
                <a:endParaRPr lang="zh-CN" altLang="en-US" sz="667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5CF54A4-B2D8-F959-5AD6-6D7EB53C508E}"/>
                </a:ext>
              </a:extLst>
            </p:cNvPr>
            <p:cNvSpPr txBox="1"/>
            <p:nvPr/>
          </p:nvSpPr>
          <p:spPr>
            <a:xfrm>
              <a:off x="828713" y="3326695"/>
              <a:ext cx="508552" cy="284742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pPr algn="ctr"/>
              <a:r>
                <a:rPr lang="en-US" altLang="zh-CN" sz="1867"/>
                <a:t>Panel 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DF756B6-6036-E0CA-96F3-B7502545BB50}"/>
                </a:ext>
              </a:extLst>
            </p:cNvPr>
            <p:cNvCxnSpPr>
              <a:cxnSpLocks/>
              <a:stCxn id="40" idx="0"/>
              <a:endCxn id="48" idx="2"/>
            </p:cNvCxnSpPr>
            <p:nvPr/>
          </p:nvCxnSpPr>
          <p:spPr>
            <a:xfrm flipH="1">
              <a:off x="6433002" y="3661469"/>
              <a:ext cx="1001629" cy="511"/>
            </a:xfrm>
            <a:prstGeom prst="line">
              <a:avLst/>
            </a:prstGeom>
            <a:ln w="76200" cmpd="sng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3C36CF2-1EA9-957D-652B-667A96055A68}"/>
                </a:ext>
              </a:extLst>
            </p:cNvPr>
            <p:cNvSpPr/>
            <p:nvPr/>
          </p:nvSpPr>
          <p:spPr>
            <a:xfrm>
              <a:off x="1573763" y="2993095"/>
              <a:ext cx="5258838" cy="1440000"/>
            </a:xfrm>
            <a:prstGeom prst="rect">
              <a:avLst/>
            </a:prstGeom>
            <a:noFill/>
            <a:ln w="28575">
              <a:solidFill>
                <a:schemeClr val="tx2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133" err="1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9904F80-24AC-929A-4592-72DD6C4D3F71}"/>
                </a:ext>
              </a:extLst>
            </p:cNvPr>
            <p:cNvSpPr txBox="1"/>
            <p:nvPr/>
          </p:nvSpPr>
          <p:spPr>
            <a:xfrm>
              <a:off x="1469065" y="2624095"/>
              <a:ext cx="1628090" cy="34624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400">
                  <a:solidFill>
                    <a:schemeClr val="tx2"/>
                  </a:solidFill>
                </a:rPr>
                <a:t>SLSC Chassis</a:t>
              </a:r>
              <a:endParaRPr lang="zh-CN" altLang="en-US" sz="2400">
                <a:solidFill>
                  <a:schemeClr val="tx2"/>
                </a:solidFill>
              </a:endParaRP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64EC7D7B-52CA-A680-E584-9497FFDDE600}"/>
                </a:ext>
              </a:extLst>
            </p:cNvPr>
            <p:cNvGrpSpPr/>
            <p:nvPr/>
          </p:nvGrpSpPr>
          <p:grpSpPr>
            <a:xfrm>
              <a:off x="7570237" y="2455910"/>
              <a:ext cx="1152000" cy="540000"/>
              <a:chOff x="6880339" y="2119491"/>
              <a:chExt cx="1152000" cy="540000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80B711E-F77D-2696-2645-910D6A00813F}"/>
                  </a:ext>
                </a:extLst>
              </p:cNvPr>
              <p:cNvSpPr/>
              <p:nvPr/>
            </p:nvSpPr>
            <p:spPr>
              <a:xfrm>
                <a:off x="6952339" y="2119491"/>
                <a:ext cx="1080000" cy="540000"/>
              </a:xfrm>
              <a:prstGeom prst="rect">
                <a:avLst/>
              </a:prstGeom>
              <a:solidFill>
                <a:schemeClr val="bg2"/>
              </a:solidFill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1467">
                    <a:solidFill>
                      <a:schemeClr val="tx1"/>
                    </a:solidFill>
                  </a:rPr>
                  <a:t>Power Supply</a:t>
                </a:r>
              </a:p>
              <a:p>
                <a:pPr algn="ctr"/>
                <a:r>
                  <a:rPr lang="en-US" altLang="zh-CN" sz="1467">
                    <a:solidFill>
                      <a:schemeClr val="tx1"/>
                    </a:solidFill>
                  </a:rPr>
                  <a:t>(</a:t>
                </a:r>
                <a:r>
                  <a:rPr lang="en-US" altLang="zh-CN" sz="1467" err="1">
                    <a:solidFill>
                      <a:schemeClr val="tx1"/>
                    </a:solidFill>
                  </a:rPr>
                  <a:t>Vsup</a:t>
                </a:r>
                <a:r>
                  <a:rPr lang="en-US" altLang="zh-CN" sz="1467">
                    <a:solidFill>
                      <a:schemeClr val="tx1"/>
                    </a:solidFill>
                  </a:rPr>
                  <a:t>/</a:t>
                </a:r>
                <a:r>
                  <a:rPr lang="en-US" altLang="zh-CN" sz="1467" err="1">
                    <a:solidFill>
                      <a:schemeClr val="tx1"/>
                    </a:solidFill>
                  </a:rPr>
                  <a:t>Vref</a:t>
                </a:r>
                <a:r>
                  <a:rPr lang="en-US" altLang="zh-CN" sz="1467">
                    <a:solidFill>
                      <a:schemeClr val="tx1"/>
                    </a:solidFill>
                  </a:rPr>
                  <a:t>)</a:t>
                </a:r>
                <a:endParaRPr lang="zh-CN" altLang="en-US" sz="1467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E13F600-E874-C48C-430A-32F796306F1F}"/>
                  </a:ext>
                </a:extLst>
              </p:cNvPr>
              <p:cNvSpPr/>
              <p:nvPr/>
            </p:nvSpPr>
            <p:spPr>
              <a:xfrm>
                <a:off x="6880339" y="2161671"/>
                <a:ext cx="72000" cy="72000"/>
              </a:xfrm>
              <a:prstGeom prst="rect">
                <a:avLst/>
              </a:prstGeom>
              <a:solidFill>
                <a:schemeClr val="bg2"/>
              </a:solidFill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60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98F4AC80-CD43-DCE4-0C8C-7D27F3A366A0}"/>
                  </a:ext>
                </a:extLst>
              </p:cNvPr>
              <p:cNvSpPr/>
              <p:nvPr/>
            </p:nvSpPr>
            <p:spPr>
              <a:xfrm>
                <a:off x="6880339" y="2289551"/>
                <a:ext cx="72000" cy="72000"/>
              </a:xfrm>
              <a:prstGeom prst="rect">
                <a:avLst/>
              </a:prstGeom>
              <a:solidFill>
                <a:schemeClr val="bg2"/>
              </a:solidFill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60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B074CE72-6BB4-0B52-C4DE-E97359DF501D}"/>
                  </a:ext>
                </a:extLst>
              </p:cNvPr>
              <p:cNvSpPr/>
              <p:nvPr/>
            </p:nvSpPr>
            <p:spPr>
              <a:xfrm>
                <a:off x="6880339" y="2545311"/>
                <a:ext cx="72000" cy="72000"/>
              </a:xfrm>
              <a:prstGeom prst="rect">
                <a:avLst/>
              </a:prstGeom>
              <a:solidFill>
                <a:schemeClr val="bg2"/>
              </a:solidFill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60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0FC499B3-7A0A-0CCC-5DEA-63C2FF7077B5}"/>
                  </a:ext>
                </a:extLst>
              </p:cNvPr>
              <p:cNvSpPr/>
              <p:nvPr/>
            </p:nvSpPr>
            <p:spPr>
              <a:xfrm>
                <a:off x="6880339" y="2417431"/>
                <a:ext cx="72000" cy="72000"/>
              </a:xfrm>
              <a:prstGeom prst="rect">
                <a:avLst/>
              </a:prstGeom>
              <a:solidFill>
                <a:schemeClr val="bg2"/>
              </a:solidFill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600" err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8F0425B-D785-33D6-952C-8FA2F954E72A}"/>
                </a:ext>
              </a:extLst>
            </p:cNvPr>
            <p:cNvSpPr/>
            <p:nvPr/>
          </p:nvSpPr>
          <p:spPr>
            <a:xfrm>
              <a:off x="3577645" y="3230447"/>
              <a:ext cx="72000" cy="72000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600" err="1">
                <a:solidFill>
                  <a:schemeClr val="tx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69984F9-5537-C2A3-703F-77B9A406C16C}"/>
                </a:ext>
              </a:extLst>
            </p:cNvPr>
            <p:cNvSpPr/>
            <p:nvPr/>
          </p:nvSpPr>
          <p:spPr>
            <a:xfrm>
              <a:off x="6368759" y="3230447"/>
              <a:ext cx="72000" cy="72000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600" err="1">
                <a:solidFill>
                  <a:schemeClr val="tx1"/>
                </a:solidFill>
              </a:endParaRPr>
            </a:p>
          </p:txBody>
        </p:sp>
        <p:cxnSp>
          <p:nvCxnSpPr>
            <p:cNvPr id="32" name="Connector: Elbow 31">
              <a:extLst>
                <a:ext uri="{FF2B5EF4-FFF2-40B4-BE49-F238E27FC236}">
                  <a16:creationId xmlns:a16="http://schemas.microsoft.com/office/drawing/2014/main" id="{D9704962-B537-4A68-5386-FA04467C6753}"/>
                </a:ext>
              </a:extLst>
            </p:cNvPr>
            <p:cNvCxnSpPr>
              <a:cxnSpLocks/>
              <a:stCxn id="35" idx="1"/>
              <a:endCxn id="30" idx="3"/>
            </p:cNvCxnSpPr>
            <p:nvPr/>
          </p:nvCxnSpPr>
          <p:spPr>
            <a:xfrm rot="10800000" flipV="1">
              <a:off x="3649645" y="2534089"/>
              <a:ext cx="3920592" cy="732357"/>
            </a:xfrm>
            <a:prstGeom prst="bentConnector3">
              <a:avLst>
                <a:gd name="adj1" fmla="val 97800"/>
              </a:avLst>
            </a:prstGeom>
            <a:ln w="19050">
              <a:solidFill>
                <a:schemeClr val="bg2">
                  <a:lumMod val="7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ctor: Elbow 32">
              <a:extLst>
                <a:ext uri="{FF2B5EF4-FFF2-40B4-BE49-F238E27FC236}">
                  <a16:creationId xmlns:a16="http://schemas.microsoft.com/office/drawing/2014/main" id="{FF11CE92-CE4F-AE90-BA39-B3F01DAA6E1E}"/>
                </a:ext>
              </a:extLst>
            </p:cNvPr>
            <p:cNvCxnSpPr>
              <a:cxnSpLocks/>
              <a:stCxn id="36" idx="1"/>
              <a:endCxn id="31" idx="3"/>
            </p:cNvCxnSpPr>
            <p:nvPr/>
          </p:nvCxnSpPr>
          <p:spPr>
            <a:xfrm rot="10800000" flipV="1">
              <a:off x="6440759" y="2661969"/>
              <a:ext cx="1129478" cy="604477"/>
            </a:xfrm>
            <a:prstGeom prst="bentConnector3">
              <a:avLst>
                <a:gd name="adj1" fmla="val 92165"/>
              </a:avLst>
            </a:prstGeom>
            <a:ln w="19050">
              <a:solidFill>
                <a:schemeClr val="bg2">
                  <a:lumMod val="7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19162951-D5A2-2863-71C6-5E2C883700C7}"/>
                </a:ext>
              </a:extLst>
            </p:cNvPr>
            <p:cNvCxnSpPr>
              <a:cxnSpLocks/>
            </p:cNvCxnSpPr>
            <p:nvPr/>
          </p:nvCxnSpPr>
          <p:spPr>
            <a:xfrm>
              <a:off x="1373060" y="3480585"/>
              <a:ext cx="433994" cy="0"/>
            </a:xfrm>
            <a:prstGeom prst="straightConnector1">
              <a:avLst/>
            </a:prstGeom>
            <a:ln w="76200" cmpd="sng">
              <a:solidFill>
                <a:schemeClr val="tx1"/>
              </a:solidFill>
              <a:headEnd type="none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E7728914-0C31-C3C3-2E2E-9545582B3C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9270" y="578307"/>
            <a:ext cx="9907897" cy="640175"/>
          </a:xfrm>
        </p:spPr>
        <p:txBody>
          <a:bodyPr/>
          <a:lstStyle/>
          <a:p>
            <a:r>
              <a:rPr lang="en-US" altLang="zh-CN" sz="3200"/>
              <a:t>Signal Path Example: Discrete High/</a:t>
            </a:r>
            <a:r>
              <a:rPr lang="en-US" altLang="zh-CN" sz="3200" err="1"/>
              <a:t>Gnd</a:t>
            </a:r>
            <a:r>
              <a:rPr lang="en-US" altLang="zh-CN" sz="3200"/>
              <a:t> Acquisition</a:t>
            </a:r>
            <a:endParaRPr lang="zh-CN" altLang="en-US" sz="320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7CD2BC-E168-1134-EED0-8959DA3A1B54}"/>
              </a:ext>
            </a:extLst>
          </p:cNvPr>
          <p:cNvSpPr txBox="1"/>
          <p:nvPr/>
        </p:nvSpPr>
        <p:spPr>
          <a:xfrm>
            <a:off x="5546860" y="2671861"/>
            <a:ext cx="1031051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 sz="1400"/>
              <a:t>PXIe-7820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99D481-19AC-0491-9905-A05D7097C665}"/>
              </a:ext>
            </a:extLst>
          </p:cNvPr>
          <p:cNvSpPr txBox="1"/>
          <p:nvPr/>
        </p:nvSpPr>
        <p:spPr>
          <a:xfrm>
            <a:off x="3217338" y="2671861"/>
            <a:ext cx="2210605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altLang="zh-CN" sz="1400">
                <a:solidFill>
                  <a:schemeClr val="tx2"/>
                </a:solidFill>
              </a:rPr>
              <a:t>SET-2010 + SLSC-12201</a:t>
            </a:r>
            <a:endParaRPr lang="zh-CN" altLang="en-US" sz="1400">
              <a:solidFill>
                <a:schemeClr val="tx2"/>
              </a:solidFill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F055E04-123C-709A-ADA8-AAD3BDDE7F1B}"/>
              </a:ext>
            </a:extLst>
          </p:cNvPr>
          <p:cNvGrpSpPr>
            <a:grpSpLocks noChangeAspect="1"/>
          </p:cNvGrpSpPr>
          <p:nvPr/>
        </p:nvGrpSpPr>
        <p:grpSpPr>
          <a:xfrm>
            <a:off x="1201216" y="1207359"/>
            <a:ext cx="6128640" cy="1444608"/>
            <a:chOff x="731499" y="1761793"/>
            <a:chExt cx="7660800" cy="1805760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53B5802E-A8A6-EE00-6D4A-20AF3C2A5E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1499" y="1761793"/>
              <a:ext cx="7660800" cy="1805760"/>
            </a:xfrm>
            <a:prstGeom prst="rect">
              <a:avLst/>
            </a:prstGeom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10011CF-3762-1EBD-B5AE-48BA2427B2F9}"/>
                </a:ext>
              </a:extLst>
            </p:cNvPr>
            <p:cNvSpPr/>
            <p:nvPr/>
          </p:nvSpPr>
          <p:spPr>
            <a:xfrm>
              <a:off x="3488054" y="2059305"/>
              <a:ext cx="2318400" cy="1447200"/>
            </a:xfrm>
            <a:prstGeom prst="rect">
              <a:avLst/>
            </a:prstGeom>
            <a:noFill/>
            <a:ln w="28575">
              <a:solidFill>
                <a:schemeClr val="bg1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133" err="1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5D085B4-FA38-6E27-F2A2-21278B15289A}"/>
                </a:ext>
              </a:extLst>
            </p:cNvPr>
            <p:cNvSpPr/>
            <p:nvPr/>
          </p:nvSpPr>
          <p:spPr>
            <a:xfrm>
              <a:off x="3488054" y="2059305"/>
              <a:ext cx="2318400" cy="1447200"/>
            </a:xfrm>
            <a:prstGeom prst="rect">
              <a:avLst/>
            </a:prstGeom>
            <a:noFill/>
            <a:ln w="28575">
              <a:solidFill>
                <a:schemeClr val="tx2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133" err="1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293E358D-5BD2-D6D8-7540-6F1A7810D264}"/>
              </a:ext>
            </a:extLst>
          </p:cNvPr>
          <p:cNvSpPr/>
          <p:nvPr/>
        </p:nvSpPr>
        <p:spPr>
          <a:xfrm>
            <a:off x="1251019" y="1207359"/>
            <a:ext cx="1977813" cy="1587372"/>
          </a:xfrm>
          <a:prstGeom prst="rect">
            <a:avLst/>
          </a:prstGeom>
          <a:solidFill>
            <a:schemeClr val="bg1">
              <a:alpha val="90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133" err="1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1995D9A-51A8-1B94-9BAC-D4598FF54EA9}"/>
              </a:ext>
            </a:extLst>
          </p:cNvPr>
          <p:cNvSpPr/>
          <p:nvPr/>
        </p:nvSpPr>
        <p:spPr>
          <a:xfrm>
            <a:off x="5383702" y="1207360"/>
            <a:ext cx="1916853" cy="796840"/>
          </a:xfrm>
          <a:prstGeom prst="rect">
            <a:avLst/>
          </a:prstGeom>
          <a:solidFill>
            <a:schemeClr val="bg1">
              <a:alpha val="70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60960" rIns="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133" err="1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2" name="Picture 51" descr="Diagram&#10;&#10;Description automatically generated">
            <a:extLst>
              <a:ext uri="{FF2B5EF4-FFF2-40B4-BE49-F238E27FC236}">
                <a16:creationId xmlns:a16="http://schemas.microsoft.com/office/drawing/2014/main" id="{ACC3E5B4-DF1C-37F8-7AF5-5E02117DA8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30976" y="701341"/>
            <a:ext cx="1336297" cy="1824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52" name="Picture 4" descr="SET-2010 Routing Card | SET GmbH">
            <a:extLst>
              <a:ext uri="{FF2B5EF4-FFF2-40B4-BE49-F238E27FC236}">
                <a16:creationId xmlns:a16="http://schemas.microsoft.com/office/drawing/2014/main" id="{58295662-2A8E-C954-D7DA-85C5071435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46" r="18788"/>
          <a:stretch/>
        </p:blipFill>
        <p:spPr bwMode="auto">
          <a:xfrm>
            <a:off x="2687253" y="5238417"/>
            <a:ext cx="1630227" cy="1872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hassis für SLSC - NI">
            <a:extLst>
              <a:ext uri="{FF2B5EF4-FFF2-40B4-BE49-F238E27FC236}">
                <a16:creationId xmlns:a16="http://schemas.microsoft.com/office/drawing/2014/main" id="{BE94B1E1-0C6C-6A2C-4F3B-68C0E524AD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97" t="7008" r="20343" b="9638"/>
          <a:stretch/>
        </p:blipFill>
        <p:spPr bwMode="auto">
          <a:xfrm>
            <a:off x="6272302" y="5290769"/>
            <a:ext cx="1985169" cy="1600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55" hidden="1">
            <a:extLst>
              <a:ext uri="{FF2B5EF4-FFF2-40B4-BE49-F238E27FC236}">
                <a16:creationId xmlns:a16="http://schemas.microsoft.com/office/drawing/2014/main" id="{F5520412-9D6B-CB8F-80D0-A669A90B3616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50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99176" y="5907033"/>
            <a:ext cx="1440000" cy="515368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23B7B19E-14FB-8F1B-C33F-59210346C70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1902" b="-2648"/>
          <a:stretch/>
        </p:blipFill>
        <p:spPr>
          <a:xfrm>
            <a:off x="8306225" y="5646512"/>
            <a:ext cx="324800" cy="100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F973ED-1820-4BA7-3924-0781681B98F6}"/>
              </a:ext>
            </a:extLst>
          </p:cNvPr>
          <p:cNvPicPr>
            <a:picLocks/>
          </p:cNvPicPr>
          <p:nvPr/>
        </p:nvPicPr>
        <p:blipFill rotWithShape="1"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sharpenSoften amount="50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t="2245" b="-104"/>
          <a:stretch/>
        </p:blipFill>
        <p:spPr>
          <a:xfrm>
            <a:off x="4561415" y="5656876"/>
            <a:ext cx="360000" cy="984000"/>
          </a:xfrm>
          <a:prstGeom prst="rect">
            <a:avLst/>
          </a:prstGeom>
        </p:spPr>
      </p:pic>
      <p:pic>
        <p:nvPicPr>
          <p:cNvPr id="2059" name="Picture 2058">
            <a:extLst>
              <a:ext uri="{FF2B5EF4-FFF2-40B4-BE49-F238E27FC236}">
                <a16:creationId xmlns:a16="http://schemas.microsoft.com/office/drawing/2014/main" id="{588DEFFB-9614-47C2-4EF8-5ABD0FB67A0E}"/>
              </a:ext>
            </a:extLst>
          </p:cNvPr>
          <p:cNvPicPr>
            <a:picLocks noChangeAspect="1"/>
          </p:cNvPicPr>
          <p:nvPr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858502" y="5757672"/>
            <a:ext cx="652985" cy="720000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1B0A7E17-6A77-9D34-F3FC-1833D90CB347}"/>
              </a:ext>
            </a:extLst>
          </p:cNvPr>
          <p:cNvPicPr>
            <a:picLocks noChangeAspect="1"/>
          </p:cNvPicPr>
          <p:nvPr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29041" y="5788311"/>
            <a:ext cx="1078652" cy="720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62186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54169">
        <p159:morph option="byObject"/>
      </p:transition>
    </mc:Choice>
    <mc:Fallback xmlns="">
      <p:transition spd="med" advTm="541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DD77AC61-9649-058B-46E5-D1D9093D387F}"/>
              </a:ext>
            </a:extLst>
          </p:cNvPr>
          <p:cNvSpPr/>
          <p:nvPr/>
        </p:nvSpPr>
        <p:spPr>
          <a:xfrm>
            <a:off x="141403" y="1381726"/>
            <a:ext cx="12050598" cy="426448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F3EA8CC4-A231-6E65-FF7C-B7CF1547C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79557"/>
            <a:ext cx="12191999" cy="535531"/>
          </a:xfrm>
        </p:spPr>
        <p:txBody>
          <a:bodyPr/>
          <a:lstStyle/>
          <a:p>
            <a:pPr algn="ctr"/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NI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仿真测试一体化平台全流程支持</a:t>
            </a:r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6118657E-CD69-E11F-116B-D86FF7F0B681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39" y="1989000"/>
            <a:ext cx="2046238" cy="2880000"/>
          </a:xfrm>
          <a:ln w="19050">
            <a:solidFill>
              <a:schemeClr val="tx1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0E6E787-5173-93D9-256B-570814D808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8818" y="1989000"/>
            <a:ext cx="2755054" cy="288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6BD0D05-6317-65C9-4BE0-3FA0FF148C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813" y="1989000"/>
            <a:ext cx="4208050" cy="288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2BEFB87-CB69-C052-3326-9CD3D0A85B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1805" y="1989000"/>
            <a:ext cx="2658461" cy="288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74E3249E-836A-CAE1-6BCF-E1A79E703CC1}"/>
              </a:ext>
            </a:extLst>
          </p:cNvPr>
          <p:cNvSpPr txBox="1"/>
          <p:nvPr/>
        </p:nvSpPr>
        <p:spPr>
          <a:xfrm>
            <a:off x="752797" y="5076163"/>
            <a:ext cx="1025922" cy="40011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 defTabSz="274320"/>
            <a:r>
              <a:rPr lang="zh-CN" altLang="en-US" sz="2000" dirty="0"/>
              <a:t>测试大纲</a:t>
            </a:r>
            <a:endParaRPr lang="en-US" sz="2000" dirty="0" err="1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94C55A5-C982-0CE6-9A51-38F61B7CF5C0}"/>
              </a:ext>
            </a:extLst>
          </p:cNvPr>
          <p:cNvSpPr txBox="1"/>
          <p:nvPr/>
        </p:nvSpPr>
        <p:spPr>
          <a:xfrm>
            <a:off x="2722412" y="5076163"/>
            <a:ext cx="2067874" cy="40011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 defTabSz="274320"/>
            <a:r>
              <a:rPr lang="zh-CN" altLang="en-US" sz="2000" dirty="0"/>
              <a:t>测试用例（</a:t>
            </a:r>
            <a:r>
              <a:rPr lang="en-US" altLang="zh-CN" sz="2000" dirty="0"/>
              <a:t>CSV</a:t>
            </a:r>
            <a:r>
              <a:rPr lang="zh-CN" altLang="en-US" sz="2000" dirty="0"/>
              <a:t>）</a:t>
            </a:r>
            <a:endParaRPr lang="en-US" sz="2000" dirty="0" err="1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7D14502-C2ED-9B41-9D2C-586FA6C70B7A}"/>
              </a:ext>
            </a:extLst>
          </p:cNvPr>
          <p:cNvSpPr txBox="1"/>
          <p:nvPr/>
        </p:nvSpPr>
        <p:spPr>
          <a:xfrm>
            <a:off x="6173681" y="5076163"/>
            <a:ext cx="2308324" cy="40011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 defTabSz="274320"/>
            <a:r>
              <a:rPr lang="zh-CN" altLang="en-US" sz="2000" dirty="0"/>
              <a:t>仿真测试一体化平台</a:t>
            </a:r>
            <a:endParaRPr lang="en-US" sz="2000" dirty="0" err="1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1748A06-E03B-753B-20E0-447CF9FC0CDB}"/>
              </a:ext>
            </a:extLst>
          </p:cNvPr>
          <p:cNvSpPr txBox="1"/>
          <p:nvPr/>
        </p:nvSpPr>
        <p:spPr>
          <a:xfrm>
            <a:off x="10209836" y="5076163"/>
            <a:ext cx="1282402" cy="40011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 defTabSz="274320"/>
            <a:r>
              <a:rPr lang="zh-CN" altLang="en-US" sz="2000" dirty="0"/>
              <a:t>数据后处理</a:t>
            </a:r>
            <a:endParaRPr lang="en-US" sz="2000" dirty="0" err="1"/>
          </a:p>
        </p:txBody>
      </p:sp>
      <p:pic>
        <p:nvPicPr>
          <p:cNvPr id="47" name="Picture 46" descr="A picture containing drawing&#10;&#10;Description automatically generated">
            <a:extLst>
              <a:ext uri="{FF2B5EF4-FFF2-40B4-BE49-F238E27FC236}">
                <a16:creationId xmlns:a16="http://schemas.microsoft.com/office/drawing/2014/main" id="{440CA339-F662-A037-F6FD-B22B6A3E45C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219" y="5754849"/>
            <a:ext cx="432000" cy="4320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46AE74EB-0389-AE0C-E8F5-D01FF84B2F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5035" y="5754849"/>
            <a:ext cx="432000" cy="432000"/>
          </a:xfrm>
          <a:prstGeom prst="rect">
            <a:avLst/>
          </a:prstGeom>
        </p:spPr>
      </p:pic>
      <p:pic>
        <p:nvPicPr>
          <p:cNvPr id="49" name="Picture 48" descr="A picture containing drawing&#10;&#10;Description automatically generated">
            <a:extLst>
              <a:ext uri="{FF2B5EF4-FFF2-40B4-BE49-F238E27FC236}">
                <a16:creationId xmlns:a16="http://schemas.microsoft.com/office/drawing/2014/main" id="{D1B18F2F-593B-558D-392C-BBF8FB89E33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894" y="5754849"/>
            <a:ext cx="419927" cy="432000"/>
          </a:xfrm>
          <a:prstGeom prst="rect">
            <a:avLst/>
          </a:prstGeom>
        </p:spPr>
      </p:pic>
      <p:sp>
        <p:nvSpPr>
          <p:cNvPr id="50" name="Arrow: Right 49">
            <a:extLst>
              <a:ext uri="{FF2B5EF4-FFF2-40B4-BE49-F238E27FC236}">
                <a16:creationId xmlns:a16="http://schemas.microsoft.com/office/drawing/2014/main" id="{510D1351-50E2-7CEF-3F63-E40DE11E5A2D}"/>
              </a:ext>
            </a:extLst>
          </p:cNvPr>
          <p:cNvSpPr/>
          <p:nvPr/>
        </p:nvSpPr>
        <p:spPr>
          <a:xfrm>
            <a:off x="2238690" y="3250837"/>
            <a:ext cx="360000" cy="36000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E6424577-D063-B18F-C7BF-B6FD633A2F67}"/>
              </a:ext>
            </a:extLst>
          </p:cNvPr>
          <p:cNvSpPr/>
          <p:nvPr/>
        </p:nvSpPr>
        <p:spPr>
          <a:xfrm>
            <a:off x="5074258" y="3250837"/>
            <a:ext cx="360000" cy="36000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Arrow: Right 51">
            <a:extLst>
              <a:ext uri="{FF2B5EF4-FFF2-40B4-BE49-F238E27FC236}">
                <a16:creationId xmlns:a16="http://schemas.microsoft.com/office/drawing/2014/main" id="{AD52618A-073C-58F2-5FD6-9D0D6D1D0430}"/>
              </a:ext>
            </a:extLst>
          </p:cNvPr>
          <p:cNvSpPr/>
          <p:nvPr/>
        </p:nvSpPr>
        <p:spPr>
          <a:xfrm>
            <a:off x="9381677" y="3250837"/>
            <a:ext cx="360000" cy="36000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B0DAEC-3B26-8B5F-FC07-78C3A4A87E33}"/>
              </a:ext>
            </a:extLst>
          </p:cNvPr>
          <p:cNvSpPr txBox="1"/>
          <p:nvPr/>
        </p:nvSpPr>
        <p:spPr>
          <a:xfrm>
            <a:off x="6058621" y="6231321"/>
            <a:ext cx="2538452" cy="40011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 defTabSz="274320"/>
            <a:r>
              <a:rPr lang="en-US" altLang="zh-CN" sz="2000" dirty="0" err="1"/>
              <a:t>VeriStand</a:t>
            </a:r>
            <a:r>
              <a:rPr lang="en-US" altLang="zh-CN" sz="2000" dirty="0"/>
              <a:t> + </a:t>
            </a:r>
            <a:r>
              <a:rPr lang="en-US" altLang="zh-CN" sz="2000" dirty="0" err="1"/>
              <a:t>TestStand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A15CBB-E1D6-ECC4-76F2-AD5E3B060E64}"/>
              </a:ext>
            </a:extLst>
          </p:cNvPr>
          <p:cNvSpPr txBox="1"/>
          <p:nvPr/>
        </p:nvSpPr>
        <p:spPr>
          <a:xfrm>
            <a:off x="10387768" y="6231321"/>
            <a:ext cx="926536" cy="40011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 defTabSz="274320"/>
            <a:r>
              <a:rPr lang="en-US" altLang="zh-CN" sz="2000" dirty="0" err="1"/>
              <a:t>DIAdem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33502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Rectangle 1038">
            <a:extLst>
              <a:ext uri="{FF2B5EF4-FFF2-40B4-BE49-F238E27FC236}">
                <a16:creationId xmlns:a16="http://schemas.microsoft.com/office/drawing/2014/main" id="{78542BC8-6213-5FC4-9AE4-416639ACAD30}"/>
              </a:ext>
            </a:extLst>
          </p:cNvPr>
          <p:cNvSpPr/>
          <p:nvPr/>
        </p:nvSpPr>
        <p:spPr>
          <a:xfrm>
            <a:off x="141403" y="1491480"/>
            <a:ext cx="12050598" cy="4500001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34C82B-E559-448B-445E-5941BFB5EF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132" t="14934" r="17132" b="8558"/>
          <a:stretch/>
        </p:blipFill>
        <p:spPr>
          <a:xfrm>
            <a:off x="975332" y="1559030"/>
            <a:ext cx="3426207" cy="432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5B0206FA-7435-DF3D-5EA6-BABD1453BE93}"/>
              </a:ext>
            </a:extLst>
          </p:cNvPr>
          <p:cNvSpPr/>
          <p:nvPr/>
        </p:nvSpPr>
        <p:spPr>
          <a:xfrm>
            <a:off x="141403" y="556357"/>
            <a:ext cx="12050598" cy="580668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30" name="Table 1068">
            <a:extLst>
              <a:ext uri="{FF2B5EF4-FFF2-40B4-BE49-F238E27FC236}">
                <a16:creationId xmlns:a16="http://schemas.microsoft.com/office/drawing/2014/main" id="{48BDD06A-E111-AB98-614F-476C737C2A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423524"/>
              </p:ext>
            </p:extLst>
          </p:nvPr>
        </p:nvGraphicFramePr>
        <p:xfrm>
          <a:off x="141403" y="557904"/>
          <a:ext cx="12050598" cy="579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23849">
                  <a:extLst>
                    <a:ext uri="{9D8B030D-6E8A-4147-A177-3AD203B41FA5}">
                      <a16:colId xmlns:a16="http://schemas.microsoft.com/office/drawing/2014/main" val="832555238"/>
                    </a:ext>
                  </a:extLst>
                </a:gridCol>
                <a:gridCol w="6400696">
                  <a:extLst>
                    <a:ext uri="{9D8B030D-6E8A-4147-A177-3AD203B41FA5}">
                      <a16:colId xmlns:a16="http://schemas.microsoft.com/office/drawing/2014/main" val="438810599"/>
                    </a:ext>
                  </a:extLst>
                </a:gridCol>
                <a:gridCol w="2826053">
                  <a:extLst>
                    <a:ext uri="{9D8B030D-6E8A-4147-A177-3AD203B41FA5}">
                      <a16:colId xmlns:a16="http://schemas.microsoft.com/office/drawing/2014/main" val="27818846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endParaRPr lang="zh-CN" altLang="en-US" sz="2400" spc="0" dirty="0">
                        <a:solidFill>
                          <a:schemeClr val="bg2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44123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测试大纲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spc="0" dirty="0">
                          <a:solidFill>
                            <a:schemeClr val="bg2"/>
                          </a:solidFill>
                        </a:rPr>
                        <a:t>CSV </a:t>
                      </a:r>
                      <a:r>
                        <a:rPr lang="zh-CN" altLang="en-US" sz="2400" spc="0" dirty="0">
                          <a:solidFill>
                            <a:schemeClr val="bg2"/>
                          </a:solidFill>
                        </a:rPr>
                        <a:t>测试用例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9187242"/>
                  </a:ext>
                </a:extLst>
              </a:tr>
            </a:tbl>
          </a:graphicData>
        </a:graphic>
      </p:graphicFrame>
      <p:grpSp>
        <p:nvGrpSpPr>
          <p:cNvPr id="38" name="Group 37">
            <a:extLst>
              <a:ext uri="{FF2B5EF4-FFF2-40B4-BE49-F238E27FC236}">
                <a16:creationId xmlns:a16="http://schemas.microsoft.com/office/drawing/2014/main" id="{4D84CA71-F3E1-9606-17D5-4F8A74C7C23E}"/>
              </a:ext>
            </a:extLst>
          </p:cNvPr>
          <p:cNvGrpSpPr>
            <a:grpSpLocks noChangeAspect="1"/>
          </p:cNvGrpSpPr>
          <p:nvPr/>
        </p:nvGrpSpPr>
        <p:grpSpPr>
          <a:xfrm>
            <a:off x="7790461" y="612252"/>
            <a:ext cx="1223571" cy="468000"/>
            <a:chOff x="9099093" y="1460897"/>
            <a:chExt cx="1411812" cy="540000"/>
          </a:xfrm>
          <a:solidFill>
            <a:schemeClr val="bg2"/>
          </a:solidFill>
        </p:grpSpPr>
        <p:pic>
          <p:nvPicPr>
            <p:cNvPr id="39" name="Graphic 38" descr="Chevron arrows with solid fill">
              <a:extLst>
                <a:ext uri="{FF2B5EF4-FFF2-40B4-BE49-F238E27FC236}">
                  <a16:creationId xmlns:a16="http://schemas.microsoft.com/office/drawing/2014/main" id="{8B830C0B-6996-4F04-F1DD-A924C42C9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099093" y="1460897"/>
              <a:ext cx="540000" cy="540000"/>
            </a:xfrm>
            <a:prstGeom prst="rect">
              <a:avLst/>
            </a:prstGeom>
          </p:spPr>
        </p:pic>
        <p:pic>
          <p:nvPicPr>
            <p:cNvPr id="40" name="Graphic 39" descr="Chevron arrows with solid fill">
              <a:extLst>
                <a:ext uri="{FF2B5EF4-FFF2-40B4-BE49-F238E27FC236}">
                  <a16:creationId xmlns:a16="http://schemas.microsoft.com/office/drawing/2014/main" id="{3908375E-29D8-D8BB-1664-41BCD2CC4B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534999" y="1460897"/>
              <a:ext cx="540000" cy="540000"/>
            </a:xfrm>
            <a:prstGeom prst="rect">
              <a:avLst/>
            </a:prstGeom>
          </p:spPr>
        </p:pic>
        <p:pic>
          <p:nvPicPr>
            <p:cNvPr id="41" name="Graphic 40" descr="Chevron arrows with solid fill">
              <a:extLst>
                <a:ext uri="{FF2B5EF4-FFF2-40B4-BE49-F238E27FC236}">
                  <a16:creationId xmlns:a16="http://schemas.microsoft.com/office/drawing/2014/main" id="{9B6A8F46-9AC6-B361-5560-99AEF9E51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970905" y="1460897"/>
              <a:ext cx="540000" cy="540000"/>
            </a:xfrm>
            <a:prstGeom prst="rect">
              <a:avLst/>
            </a:prstGeom>
          </p:spPr>
        </p:pic>
      </p:grpSp>
      <p:sp>
        <p:nvSpPr>
          <p:cNvPr id="9" name="Content Placeholder 19">
            <a:extLst>
              <a:ext uri="{FF2B5EF4-FFF2-40B4-BE49-F238E27FC236}">
                <a16:creationId xmlns:a16="http://schemas.microsoft.com/office/drawing/2014/main" id="{9FA86439-BF0A-8168-6D42-7D6505A66E1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75029" y="3946656"/>
            <a:ext cx="6541638" cy="1908536"/>
          </a:xfr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zh-CN" altLang="en-US" dirty="0"/>
              <a:t>基于</a:t>
            </a:r>
            <a:r>
              <a:rPr lang="en-US" altLang="zh-CN" dirty="0"/>
              <a:t>Landing Gear HIL Demo </a:t>
            </a:r>
            <a:r>
              <a:rPr lang="zh-CN" altLang="en-US" dirty="0"/>
              <a:t>展示 </a:t>
            </a:r>
            <a:r>
              <a:rPr lang="en-US" altLang="zh-CN" b="1" dirty="0"/>
              <a:t>NI </a:t>
            </a:r>
            <a:r>
              <a:rPr lang="zh-CN" altLang="en-US" b="1" dirty="0"/>
              <a:t>仿真测试一体化平台</a:t>
            </a:r>
            <a:endParaRPr lang="en-US" altLang="zh-CN" b="1" dirty="0"/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自动化激励文件导入</a:t>
            </a:r>
            <a:endParaRPr lang="en-US" altLang="zh-CN" dirty="0"/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自动化测试指标文件导入</a:t>
            </a:r>
            <a:endParaRPr lang="en-US" altLang="zh-CN" dirty="0"/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易维护的数据后处理和可视化</a:t>
            </a:r>
            <a:endParaRPr lang="en-US" altLang="zh-CN" dirty="0"/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易维护的</a:t>
            </a:r>
            <a:r>
              <a:rPr lang="en-US" altLang="zh-CN" dirty="0"/>
              <a:t>Word </a:t>
            </a:r>
            <a:r>
              <a:rPr lang="zh-CN" altLang="en-US" dirty="0"/>
              <a:t>报表生成</a:t>
            </a:r>
            <a:endParaRPr lang="en-US" altLang="zh-CN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4" name="Slide Zoom 13">
                <a:extLst>
                  <a:ext uri="{FF2B5EF4-FFF2-40B4-BE49-F238E27FC236}">
                    <a16:creationId xmlns:a16="http://schemas.microsoft.com/office/drawing/2014/main" id="{7F7E82A7-C034-CB7E-F4DE-4E96B0EFD26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91701681"/>
                  </p:ext>
                </p:extLst>
              </p:nvPr>
            </p:nvGraphicFramePr>
            <p:xfrm>
              <a:off x="4643934" y="1559030"/>
              <a:ext cx="3614527" cy="2033171"/>
            </p:xfrm>
            <a:graphic>
              <a:graphicData uri="http://schemas.microsoft.com/office/powerpoint/2016/slidezoom">
                <pslz:sldZm>
                  <pslz:sldZmObj sldId="2076136705" cId="1382869280">
                    <pslz:zmPr id="{D19464BF-C695-4C6C-BC37-01077EF7C013}" returnToParent="0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614527" cy="203317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4" name="Slide Zoom 13">
                <a:extLst>
                  <a:ext uri="{FF2B5EF4-FFF2-40B4-BE49-F238E27FC236}">
                    <a16:creationId xmlns:a16="http://schemas.microsoft.com/office/drawing/2014/main" id="{7F7E82A7-C034-CB7E-F4DE-4E96B0EFD26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43934" y="1559030"/>
                <a:ext cx="3614527" cy="2033171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18302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Rectangle 1081">
            <a:extLst>
              <a:ext uri="{FF2B5EF4-FFF2-40B4-BE49-F238E27FC236}">
                <a16:creationId xmlns:a16="http://schemas.microsoft.com/office/drawing/2014/main" id="{36AE4171-95FB-418A-2C3C-9AB9B0AB61A5}"/>
              </a:ext>
            </a:extLst>
          </p:cNvPr>
          <p:cNvSpPr/>
          <p:nvPr/>
        </p:nvSpPr>
        <p:spPr>
          <a:xfrm>
            <a:off x="141403" y="556357"/>
            <a:ext cx="12050598" cy="580668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78542BC8-6213-5FC4-9AE4-416639ACAD30}"/>
              </a:ext>
            </a:extLst>
          </p:cNvPr>
          <p:cNvSpPr/>
          <p:nvPr/>
        </p:nvSpPr>
        <p:spPr>
          <a:xfrm>
            <a:off x="141403" y="1491480"/>
            <a:ext cx="12050598" cy="4500001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6FD278E-7BF7-636C-302C-0CC1DC24B25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75332" y="1575417"/>
            <a:ext cx="4632960" cy="873124"/>
          </a:xfrm>
        </p:spPr>
        <p:txBody>
          <a:bodyPr>
            <a:spAutoFit/>
          </a:bodyPr>
          <a:lstStyle/>
          <a:p>
            <a:pPr algn="ctr">
              <a:spcBef>
                <a:spcPts val="0"/>
              </a:spcBef>
              <a:spcAft>
                <a:spcPts val="1200"/>
              </a:spcAft>
            </a:pPr>
            <a:r>
              <a:rPr lang="en-US" altLang="zh-CN" sz="2400" dirty="0">
                <a:solidFill>
                  <a:srgbClr val="FF0000"/>
                </a:solidFill>
              </a:rPr>
              <a:t>CSV</a:t>
            </a:r>
            <a:r>
              <a:rPr lang="zh-CN" altLang="en-US" sz="2400" dirty="0">
                <a:solidFill>
                  <a:srgbClr val="FF0000"/>
                </a:solidFill>
              </a:rPr>
              <a:t>激励文件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en-US" altLang="zh-CN" dirty="0"/>
              <a:t>#Aliases </a:t>
            </a:r>
            <a:r>
              <a:rPr lang="zh-CN" altLang="en-US" dirty="0"/>
              <a:t>表格，建立</a:t>
            </a:r>
            <a:r>
              <a:rPr lang="en-US" altLang="zh-CN" dirty="0" err="1"/>
              <a:t>VeriStand</a:t>
            </a:r>
            <a:r>
              <a:rPr lang="zh-CN" altLang="en-US" dirty="0"/>
              <a:t>通道名映射</a:t>
            </a:r>
            <a:endParaRPr lang="en-US" altLang="zh-CN" dirty="0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B88E2846-58B1-0384-0D22-8002EF3B390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64207" y="1575417"/>
            <a:ext cx="4632960" cy="873124"/>
          </a:xfrm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spcBef>
                <a:spcPts val="0"/>
              </a:spcBef>
              <a:spcAft>
                <a:spcPts val="1200"/>
              </a:spcAft>
            </a:pPr>
            <a:r>
              <a:rPr lang="en-US" altLang="zh-CN" sz="2400" dirty="0">
                <a:solidFill>
                  <a:srgbClr val="FF0000"/>
                </a:solidFill>
              </a:rPr>
              <a:t>CSV</a:t>
            </a:r>
            <a:r>
              <a:rPr lang="zh-CN" altLang="en-US" sz="2400" dirty="0">
                <a:solidFill>
                  <a:srgbClr val="FF0000"/>
                </a:solidFill>
              </a:rPr>
              <a:t>测试文件</a:t>
            </a:r>
            <a:endParaRPr kumimoji="0" lang="en-US" altLang="zh-CN" sz="1867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27431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1867" b="0" i="0" u="none" strike="noStrike" kern="1200" cap="none" spc="0" normalizeH="0" baseline="0" noProof="0" dirty="0">
                <a:ln>
                  <a:noFill/>
                </a:ln>
                <a:solidFill>
                  <a:srgbClr val="044123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#Aliases </a:t>
            </a:r>
            <a:r>
              <a:rPr kumimoji="0" lang="zh-CN" alt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044123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表格，建立</a:t>
            </a:r>
            <a:r>
              <a:rPr kumimoji="0" lang="en-US" altLang="zh-CN" sz="1867" b="0" i="0" u="none" strike="noStrike" kern="1200" cap="none" spc="0" normalizeH="0" baseline="0" noProof="0" dirty="0" err="1">
                <a:ln>
                  <a:noFill/>
                </a:ln>
                <a:solidFill>
                  <a:srgbClr val="044123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VeriStand</a:t>
            </a:r>
            <a:r>
              <a:rPr kumimoji="0" lang="zh-CN" alt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044123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通道名映射</a:t>
            </a:r>
            <a:endParaRPr kumimoji="0" lang="en-US" altLang="zh-CN" sz="1867" b="0" i="0" u="none" strike="noStrike" kern="1200" cap="none" spc="0" normalizeH="0" baseline="0" noProof="0" dirty="0">
              <a:ln>
                <a:noFill/>
              </a:ln>
              <a:solidFill>
                <a:srgbClr val="044123"/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14F4235D-3B22-C7C3-0DD6-B71B419058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332" y="2524512"/>
            <a:ext cx="4633200" cy="102400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A1F7BAD-5E85-DA3A-4F67-576B2CCFE4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092" y="4219798"/>
            <a:ext cx="4633200" cy="169548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1E951C10-45BF-284A-770C-957D532FDF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4207" y="2524512"/>
            <a:ext cx="4633200" cy="85613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B3E5FF1-C2B7-6E32-97E1-F794573865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64207" y="4723407"/>
            <a:ext cx="4633200" cy="119187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</p:pic>
      <p:sp>
        <p:nvSpPr>
          <p:cNvPr id="1027" name="Content Placeholder 19">
            <a:extLst>
              <a:ext uri="{FF2B5EF4-FFF2-40B4-BE49-F238E27FC236}">
                <a16:creationId xmlns:a16="http://schemas.microsoft.com/office/drawing/2014/main" id="{E230F89E-66AB-6C58-5C31-35DFEDF36595}"/>
              </a:ext>
            </a:extLst>
          </p:cNvPr>
          <p:cNvSpPr txBox="1">
            <a:spLocks/>
          </p:cNvSpPr>
          <p:nvPr/>
        </p:nvSpPr>
        <p:spPr>
          <a:xfrm>
            <a:off x="975332" y="3839057"/>
            <a:ext cx="4632960" cy="258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l" defTabSz="27431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70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68658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5847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83035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#[Tag] </a:t>
            </a:r>
            <a:r>
              <a:rPr lang="zh-CN" altLang="en-US" dirty="0"/>
              <a:t>表格，激励数据</a:t>
            </a:r>
            <a:endParaRPr lang="en-US" altLang="zh-CN" dirty="0"/>
          </a:p>
        </p:txBody>
      </p:sp>
      <p:sp>
        <p:nvSpPr>
          <p:cNvPr id="1028" name="Content Placeholder 19">
            <a:extLst>
              <a:ext uri="{FF2B5EF4-FFF2-40B4-BE49-F238E27FC236}">
                <a16:creationId xmlns:a16="http://schemas.microsoft.com/office/drawing/2014/main" id="{D591BFCD-220A-CD7B-4B1A-53D1D0283C58}"/>
              </a:ext>
            </a:extLst>
          </p:cNvPr>
          <p:cNvSpPr txBox="1">
            <a:spLocks/>
          </p:cNvSpPr>
          <p:nvPr/>
        </p:nvSpPr>
        <p:spPr>
          <a:xfrm>
            <a:off x="6583666" y="3987735"/>
            <a:ext cx="4632960" cy="64543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l" defTabSz="27431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70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68658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5847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83035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7431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1867" b="0" i="0" u="none" strike="noStrike" kern="1200" cap="none" spc="0" normalizeH="0" baseline="0" noProof="0" dirty="0">
                <a:ln>
                  <a:noFill/>
                </a:ln>
                <a:solidFill>
                  <a:srgbClr val="044123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#NumericLimitTest </a:t>
            </a:r>
            <a:r>
              <a:rPr kumimoji="0" lang="zh-CN" alt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044123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表格，</a:t>
            </a:r>
            <a:r>
              <a:rPr kumimoji="0" lang="en-US" altLang="zh-CN" sz="1867" b="0" i="0" u="none" strike="noStrike" kern="1200" cap="none" spc="0" normalizeH="0" baseline="0" noProof="0" dirty="0">
                <a:ln>
                  <a:noFill/>
                </a:ln>
                <a:solidFill>
                  <a:srgbClr val="044123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Limit</a:t>
            </a:r>
            <a:r>
              <a:rPr kumimoji="0" lang="zh-CN" alt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044123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测试数据</a:t>
            </a:r>
            <a:endParaRPr kumimoji="0" lang="en-US" altLang="zh-CN" sz="1867" b="0" i="0" u="none" strike="noStrike" kern="1200" cap="none" spc="0" normalizeH="0" baseline="0" noProof="0" dirty="0">
              <a:ln>
                <a:noFill/>
              </a:ln>
              <a:solidFill>
                <a:srgbClr val="044123"/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27431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rgbClr val="044123"/>
                </a:solidFill>
                <a:latin typeface="Arial" panose="020B0604020202020204"/>
                <a:ea typeface="黑体" panose="02010609060101010101" pitchFamily="49" charset="-122"/>
              </a:rPr>
              <a:t>#</a:t>
            </a:r>
            <a:r>
              <a:rPr lang="en-US" altLang="zh-CN" dirty="0">
                <a:solidFill>
                  <a:srgbClr val="044123"/>
                </a:solidFill>
                <a:latin typeface="Arial" panose="020B0604020202020204"/>
                <a:ea typeface="黑体" panose="02010609060101010101" pitchFamily="49" charset="-122"/>
              </a:rPr>
              <a:t>NumericAccuracyTest </a:t>
            </a:r>
            <a:r>
              <a:rPr lang="zh-CN" altLang="en-US" dirty="0">
                <a:solidFill>
                  <a:srgbClr val="044123"/>
                </a:solidFill>
                <a:latin typeface="Arial" panose="020B0604020202020204"/>
                <a:ea typeface="黑体" panose="02010609060101010101" pitchFamily="49" charset="-122"/>
              </a:rPr>
              <a:t>表格，精度测试数据</a:t>
            </a:r>
            <a:endParaRPr lang="en-US" sz="2400" dirty="0"/>
          </a:p>
        </p:txBody>
      </p:sp>
      <p:graphicFrame>
        <p:nvGraphicFramePr>
          <p:cNvPr id="1068" name="Table 1068">
            <a:extLst>
              <a:ext uri="{FF2B5EF4-FFF2-40B4-BE49-F238E27FC236}">
                <a16:creationId xmlns:a16="http://schemas.microsoft.com/office/drawing/2014/main" id="{C4AE1C73-57F4-EE96-3DEC-FF6777A215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1996599"/>
              </p:ext>
            </p:extLst>
          </p:nvPr>
        </p:nvGraphicFramePr>
        <p:xfrm>
          <a:off x="141403" y="557904"/>
          <a:ext cx="12050598" cy="579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23849">
                  <a:extLst>
                    <a:ext uri="{9D8B030D-6E8A-4147-A177-3AD203B41FA5}">
                      <a16:colId xmlns:a16="http://schemas.microsoft.com/office/drawing/2014/main" val="832555238"/>
                    </a:ext>
                  </a:extLst>
                </a:gridCol>
                <a:gridCol w="6400696">
                  <a:extLst>
                    <a:ext uri="{9D8B030D-6E8A-4147-A177-3AD203B41FA5}">
                      <a16:colId xmlns:a16="http://schemas.microsoft.com/office/drawing/2014/main" val="438810599"/>
                    </a:ext>
                  </a:extLst>
                </a:gridCol>
                <a:gridCol w="2826053">
                  <a:extLst>
                    <a:ext uri="{9D8B030D-6E8A-4147-A177-3AD203B41FA5}">
                      <a16:colId xmlns:a16="http://schemas.microsoft.com/office/drawing/2014/main" val="27818846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bg2"/>
                          </a:solidFill>
                        </a:rPr>
                        <a:t>测试大纲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44123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CSV </a:t>
                      </a:r>
                      <a:r>
                        <a:rPr kumimoji="0" lang="zh-CN" alt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44123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测试用例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400" spc="-300" dirty="0">
                          <a:solidFill>
                            <a:schemeClr val="bg2"/>
                          </a:solidFill>
                        </a:rPr>
                        <a:t>NI</a:t>
                      </a:r>
                      <a:r>
                        <a:rPr lang="zh-CN" altLang="en-US" sz="2400" spc="-300" dirty="0">
                          <a:solidFill>
                            <a:schemeClr val="bg2"/>
                          </a:solidFill>
                        </a:rPr>
                        <a:t>仿真测试一体化平台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9187242"/>
                  </a:ext>
                </a:extLst>
              </a:tr>
            </a:tbl>
          </a:graphicData>
        </a:graphic>
      </p:graphicFrame>
      <p:grpSp>
        <p:nvGrpSpPr>
          <p:cNvPr id="1070" name="Group 1069">
            <a:extLst>
              <a:ext uri="{FF2B5EF4-FFF2-40B4-BE49-F238E27FC236}">
                <a16:creationId xmlns:a16="http://schemas.microsoft.com/office/drawing/2014/main" id="{ACCC524C-CA9D-A8A6-746B-35FBA2624934}"/>
              </a:ext>
            </a:extLst>
          </p:cNvPr>
          <p:cNvGrpSpPr>
            <a:grpSpLocks noChangeAspect="1"/>
          </p:cNvGrpSpPr>
          <p:nvPr/>
        </p:nvGrpSpPr>
        <p:grpSpPr>
          <a:xfrm>
            <a:off x="7853265" y="612252"/>
            <a:ext cx="1223571" cy="468000"/>
            <a:chOff x="9099093" y="1460897"/>
            <a:chExt cx="1411812" cy="540000"/>
          </a:xfrm>
          <a:solidFill>
            <a:schemeClr val="bg2"/>
          </a:solidFill>
        </p:grpSpPr>
        <p:pic>
          <p:nvPicPr>
            <p:cNvPr id="1075" name="Graphic 1074" descr="Chevron arrows with solid fill">
              <a:extLst>
                <a:ext uri="{FF2B5EF4-FFF2-40B4-BE49-F238E27FC236}">
                  <a16:creationId xmlns:a16="http://schemas.microsoft.com/office/drawing/2014/main" id="{436F073D-B8BF-FE21-1284-BCDC9609347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099093" y="1460897"/>
              <a:ext cx="540000" cy="540000"/>
            </a:xfrm>
            <a:prstGeom prst="rect">
              <a:avLst/>
            </a:prstGeom>
          </p:spPr>
        </p:pic>
        <p:pic>
          <p:nvPicPr>
            <p:cNvPr id="1076" name="Graphic 1075" descr="Chevron arrows with solid fill">
              <a:extLst>
                <a:ext uri="{FF2B5EF4-FFF2-40B4-BE49-F238E27FC236}">
                  <a16:creationId xmlns:a16="http://schemas.microsoft.com/office/drawing/2014/main" id="{02806F79-709D-E6F4-1907-D851A2F6A0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534999" y="1460897"/>
              <a:ext cx="540000" cy="540000"/>
            </a:xfrm>
            <a:prstGeom prst="rect">
              <a:avLst/>
            </a:prstGeom>
          </p:spPr>
        </p:pic>
        <p:pic>
          <p:nvPicPr>
            <p:cNvPr id="1077" name="Graphic 1076" descr="Chevron arrows with solid fill">
              <a:extLst>
                <a:ext uri="{FF2B5EF4-FFF2-40B4-BE49-F238E27FC236}">
                  <a16:creationId xmlns:a16="http://schemas.microsoft.com/office/drawing/2014/main" id="{798072AD-9D1F-C17B-B0E8-486AE3CBD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970905" y="1460897"/>
              <a:ext cx="540000" cy="540000"/>
            </a:xfrm>
            <a:prstGeom prst="rect">
              <a:avLst/>
            </a:prstGeom>
          </p:spPr>
        </p:pic>
      </p:grpSp>
      <p:grpSp>
        <p:nvGrpSpPr>
          <p:cNvPr id="1078" name="Group 1077">
            <a:extLst>
              <a:ext uri="{FF2B5EF4-FFF2-40B4-BE49-F238E27FC236}">
                <a16:creationId xmlns:a16="http://schemas.microsoft.com/office/drawing/2014/main" id="{C7A8AFB2-D9D7-E560-D0F4-A1AC224BCDAE}"/>
              </a:ext>
            </a:extLst>
          </p:cNvPr>
          <p:cNvGrpSpPr>
            <a:grpSpLocks noChangeAspect="1"/>
          </p:cNvGrpSpPr>
          <p:nvPr/>
        </p:nvGrpSpPr>
        <p:grpSpPr>
          <a:xfrm>
            <a:off x="2855397" y="612252"/>
            <a:ext cx="1223571" cy="468000"/>
            <a:chOff x="9099093" y="1460897"/>
            <a:chExt cx="1411812" cy="540000"/>
          </a:xfrm>
          <a:solidFill>
            <a:schemeClr val="bg2"/>
          </a:solidFill>
        </p:grpSpPr>
        <p:pic>
          <p:nvPicPr>
            <p:cNvPr id="1079" name="Graphic 1078" descr="Chevron arrows with solid fill">
              <a:extLst>
                <a:ext uri="{FF2B5EF4-FFF2-40B4-BE49-F238E27FC236}">
                  <a16:creationId xmlns:a16="http://schemas.microsoft.com/office/drawing/2014/main" id="{0C35FFFB-8348-67E1-EBBA-99EB32EA25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099093" y="1460897"/>
              <a:ext cx="540000" cy="540000"/>
            </a:xfrm>
            <a:prstGeom prst="rect">
              <a:avLst/>
            </a:prstGeom>
          </p:spPr>
        </p:pic>
        <p:pic>
          <p:nvPicPr>
            <p:cNvPr id="1080" name="Graphic 1079" descr="Chevron arrows with solid fill">
              <a:extLst>
                <a:ext uri="{FF2B5EF4-FFF2-40B4-BE49-F238E27FC236}">
                  <a16:creationId xmlns:a16="http://schemas.microsoft.com/office/drawing/2014/main" id="{4311A896-A5E7-21EF-AAE3-68C2E26E2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534999" y="1460897"/>
              <a:ext cx="540000" cy="540000"/>
            </a:xfrm>
            <a:prstGeom prst="rect">
              <a:avLst/>
            </a:prstGeom>
          </p:spPr>
        </p:pic>
        <p:pic>
          <p:nvPicPr>
            <p:cNvPr id="1081" name="Graphic 1080" descr="Chevron arrows with solid fill">
              <a:extLst>
                <a:ext uri="{FF2B5EF4-FFF2-40B4-BE49-F238E27FC236}">
                  <a16:creationId xmlns:a16="http://schemas.microsoft.com/office/drawing/2014/main" id="{CEFC2A61-8A5E-5E71-32A5-44CF10207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970905" y="1460897"/>
              <a:ext cx="540000" cy="54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75187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Rectangle 1038">
            <a:extLst>
              <a:ext uri="{FF2B5EF4-FFF2-40B4-BE49-F238E27FC236}">
                <a16:creationId xmlns:a16="http://schemas.microsoft.com/office/drawing/2014/main" id="{78542BC8-6213-5FC4-9AE4-416639ACAD30}"/>
              </a:ext>
            </a:extLst>
          </p:cNvPr>
          <p:cNvSpPr/>
          <p:nvPr/>
        </p:nvSpPr>
        <p:spPr>
          <a:xfrm>
            <a:off x="141403" y="1491480"/>
            <a:ext cx="12050598" cy="4500001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230769-E532-952E-B130-A3D27E01A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3259" y="3420098"/>
            <a:ext cx="3397105" cy="234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</p:pic>
      <p:sp>
        <p:nvSpPr>
          <p:cNvPr id="8" name="Content Placeholder 19">
            <a:extLst>
              <a:ext uri="{FF2B5EF4-FFF2-40B4-BE49-F238E27FC236}">
                <a16:creationId xmlns:a16="http://schemas.microsoft.com/office/drawing/2014/main" id="{1DE1B75C-A7BE-B76E-6DD2-FFFE869AB3FC}"/>
              </a:ext>
            </a:extLst>
          </p:cNvPr>
          <p:cNvSpPr txBox="1">
            <a:spLocks/>
          </p:cNvSpPr>
          <p:nvPr/>
        </p:nvSpPr>
        <p:spPr>
          <a:xfrm>
            <a:off x="1445954" y="1575417"/>
            <a:ext cx="3691716" cy="1646797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 marL="0" indent="0" algn="l" defTabSz="27431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70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68658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5847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83035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0"/>
              </a:spcBef>
              <a:spcAft>
                <a:spcPts val="1200"/>
              </a:spcAft>
            </a:pPr>
            <a:r>
              <a:rPr lang="en-US" altLang="zh-CN" sz="2400" dirty="0"/>
              <a:t>NI </a:t>
            </a:r>
            <a:r>
              <a:rPr lang="en-US" altLang="zh-CN" sz="2400" dirty="0" err="1"/>
              <a:t>TestStand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导入</a:t>
            </a:r>
            <a:r>
              <a:rPr lang="en-US" altLang="zh-CN" dirty="0"/>
              <a:t>CSV</a:t>
            </a:r>
            <a:r>
              <a:rPr lang="zh-CN" altLang="en-US" dirty="0"/>
              <a:t>测试用例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调用</a:t>
            </a:r>
            <a:r>
              <a:rPr lang="en-US" altLang="zh-CN" dirty="0"/>
              <a:t>HIL</a:t>
            </a:r>
            <a:r>
              <a:rPr lang="zh-CN" altLang="en-US" dirty="0"/>
              <a:t>系统、执行自动化测试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自动报表生成（原生</a:t>
            </a:r>
            <a:r>
              <a:rPr lang="en-US" altLang="zh-CN" dirty="0"/>
              <a:t>/</a:t>
            </a:r>
            <a:r>
              <a:rPr lang="zh-CN" altLang="en-US" dirty="0"/>
              <a:t>自定义）</a:t>
            </a:r>
            <a:endParaRPr lang="en-US" altLang="zh-C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90629E9-4245-BD74-8ACE-D41AECC92F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3912" y="3420098"/>
            <a:ext cx="3397105" cy="234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</p:pic>
      <p:sp>
        <p:nvSpPr>
          <p:cNvPr id="12" name="Text Placeholder 32">
            <a:extLst>
              <a:ext uri="{FF2B5EF4-FFF2-40B4-BE49-F238E27FC236}">
                <a16:creationId xmlns:a16="http://schemas.microsoft.com/office/drawing/2014/main" id="{B6023704-B788-E49E-1186-411217491594}"/>
              </a:ext>
            </a:extLst>
          </p:cNvPr>
          <p:cNvSpPr txBox="1">
            <a:spLocks/>
          </p:cNvSpPr>
          <p:nvPr/>
        </p:nvSpPr>
        <p:spPr>
          <a:xfrm>
            <a:off x="7991020" y="1575417"/>
            <a:ext cx="1779333" cy="1646797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 marL="0" indent="0" algn="l" defTabSz="27431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70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68658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5847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83035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0"/>
              </a:spcBef>
              <a:spcAft>
                <a:spcPts val="1200"/>
              </a:spcAft>
            </a:pPr>
            <a:r>
              <a:rPr lang="en-US" altLang="zh-CN" sz="2400" dirty="0">
                <a:solidFill>
                  <a:srgbClr val="044123"/>
                </a:solidFill>
                <a:latin typeface="Arial" panose="020B0604020202020204"/>
                <a:ea typeface="黑体" panose="02010609060101010101" pitchFamily="49" charset="-122"/>
              </a:rPr>
              <a:t>NI </a:t>
            </a:r>
            <a:r>
              <a:rPr lang="en-US" altLang="zh-CN" sz="2400" dirty="0" err="1">
                <a:solidFill>
                  <a:srgbClr val="044123"/>
                </a:solidFill>
                <a:latin typeface="Arial" panose="020B0604020202020204"/>
                <a:ea typeface="黑体" panose="02010609060101010101" pitchFamily="49" charset="-122"/>
              </a:rPr>
              <a:t>VeriStand</a:t>
            </a:r>
            <a:endParaRPr lang="en-US" altLang="zh-CN" dirty="0">
              <a:solidFill>
                <a:srgbClr val="044123"/>
              </a:solidFill>
              <a:latin typeface="Arial" panose="020B0604020202020204"/>
              <a:ea typeface="黑体" panose="02010609060101010101" pitchFamily="49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rgbClr val="044123"/>
                </a:solidFill>
                <a:latin typeface="Arial" panose="020B0604020202020204"/>
                <a:ea typeface="黑体" panose="02010609060101010101" pitchFamily="49" charset="-122"/>
              </a:rPr>
              <a:t>建立</a:t>
            </a:r>
            <a:r>
              <a:rPr lang="en-US" altLang="zh-CN" dirty="0">
                <a:solidFill>
                  <a:srgbClr val="044123"/>
                </a:solidFill>
                <a:latin typeface="Arial" panose="020B0604020202020204"/>
                <a:ea typeface="黑体" panose="02010609060101010101" pitchFamily="49" charset="-122"/>
              </a:rPr>
              <a:t>HIL</a:t>
            </a:r>
            <a:r>
              <a:rPr lang="zh-CN" altLang="en-US" dirty="0">
                <a:solidFill>
                  <a:srgbClr val="044123"/>
                </a:solidFill>
                <a:latin typeface="Arial" panose="020B0604020202020204"/>
                <a:ea typeface="黑体" panose="02010609060101010101" pitchFamily="49" charset="-122"/>
              </a:rPr>
              <a:t>系统</a:t>
            </a:r>
            <a:endParaRPr lang="en-US" altLang="zh-CN" dirty="0">
              <a:solidFill>
                <a:srgbClr val="044123"/>
              </a:solidFill>
              <a:latin typeface="Arial" panose="020B0604020202020204"/>
              <a:ea typeface="黑体" panose="02010609060101010101" pitchFamily="49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rgbClr val="044123"/>
                </a:solidFill>
                <a:latin typeface="Arial" panose="020B0604020202020204"/>
                <a:ea typeface="黑体" panose="02010609060101010101" pitchFamily="49" charset="-122"/>
              </a:rPr>
              <a:t>系统监控</a:t>
            </a:r>
            <a:endParaRPr lang="en-US" altLang="zh-CN" dirty="0">
              <a:solidFill>
                <a:srgbClr val="044123"/>
              </a:solidFill>
              <a:latin typeface="Arial" panose="020B0604020202020204"/>
              <a:ea typeface="黑体" panose="02010609060101010101" pitchFamily="49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rgbClr val="044123"/>
                </a:solidFill>
                <a:latin typeface="Arial" panose="020B0604020202020204"/>
                <a:ea typeface="黑体" panose="02010609060101010101" pitchFamily="49" charset="-122"/>
              </a:rPr>
              <a:t>原始数据记录</a:t>
            </a:r>
            <a:endParaRPr lang="en-US" altLang="zh-CN" dirty="0">
              <a:solidFill>
                <a:srgbClr val="044123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B0206FA-7435-DF3D-5EA6-BABD1453BE93}"/>
              </a:ext>
            </a:extLst>
          </p:cNvPr>
          <p:cNvSpPr/>
          <p:nvPr/>
        </p:nvSpPr>
        <p:spPr>
          <a:xfrm>
            <a:off x="141403" y="556357"/>
            <a:ext cx="12050598" cy="580668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30" name="Table 1068">
            <a:extLst>
              <a:ext uri="{FF2B5EF4-FFF2-40B4-BE49-F238E27FC236}">
                <a16:creationId xmlns:a16="http://schemas.microsoft.com/office/drawing/2014/main" id="{48BDD06A-E111-AB98-614F-476C737C2A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6871280"/>
              </p:ext>
            </p:extLst>
          </p:nvPr>
        </p:nvGraphicFramePr>
        <p:xfrm>
          <a:off x="141403" y="557904"/>
          <a:ext cx="12050598" cy="579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23849">
                  <a:extLst>
                    <a:ext uri="{9D8B030D-6E8A-4147-A177-3AD203B41FA5}">
                      <a16:colId xmlns:a16="http://schemas.microsoft.com/office/drawing/2014/main" val="832555238"/>
                    </a:ext>
                  </a:extLst>
                </a:gridCol>
                <a:gridCol w="6400696">
                  <a:extLst>
                    <a:ext uri="{9D8B030D-6E8A-4147-A177-3AD203B41FA5}">
                      <a16:colId xmlns:a16="http://schemas.microsoft.com/office/drawing/2014/main" val="438810599"/>
                    </a:ext>
                  </a:extLst>
                </a:gridCol>
                <a:gridCol w="2826053">
                  <a:extLst>
                    <a:ext uri="{9D8B030D-6E8A-4147-A177-3AD203B41FA5}">
                      <a16:colId xmlns:a16="http://schemas.microsoft.com/office/drawing/2014/main" val="27818846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bg2"/>
                          </a:solidFill>
                        </a:rPr>
                        <a:t>CSV </a:t>
                      </a:r>
                      <a:r>
                        <a:rPr lang="zh-CN" altLang="en-US" sz="2400" dirty="0">
                          <a:solidFill>
                            <a:schemeClr val="bg2"/>
                          </a:solidFill>
                        </a:rPr>
                        <a:t>测试用例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44123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NI</a:t>
                      </a:r>
                      <a:r>
                        <a:rPr kumimoji="0" lang="zh-CN" alt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44123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仿真测试一体化平台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zh-CN" altLang="en-US" sz="2400" spc="-300" dirty="0">
                          <a:solidFill>
                            <a:schemeClr val="bg2"/>
                          </a:solidFill>
                        </a:rPr>
                        <a:t>数据后处理与可视化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9187242"/>
                  </a:ext>
                </a:extLst>
              </a:tr>
            </a:tbl>
          </a:graphicData>
        </a:graphic>
      </p:graphicFrame>
      <p:grpSp>
        <p:nvGrpSpPr>
          <p:cNvPr id="31" name="Group 30">
            <a:extLst>
              <a:ext uri="{FF2B5EF4-FFF2-40B4-BE49-F238E27FC236}">
                <a16:creationId xmlns:a16="http://schemas.microsoft.com/office/drawing/2014/main" id="{36D8E752-3168-4E05-AEC4-EEB110599F74}"/>
              </a:ext>
            </a:extLst>
          </p:cNvPr>
          <p:cNvGrpSpPr>
            <a:grpSpLocks noChangeAspect="1"/>
          </p:cNvGrpSpPr>
          <p:nvPr/>
        </p:nvGrpSpPr>
        <p:grpSpPr>
          <a:xfrm>
            <a:off x="8420678" y="612252"/>
            <a:ext cx="1223571" cy="468000"/>
            <a:chOff x="9099093" y="1460897"/>
            <a:chExt cx="1411812" cy="540000"/>
          </a:xfrm>
          <a:solidFill>
            <a:schemeClr val="bg2"/>
          </a:solidFill>
        </p:grpSpPr>
        <p:pic>
          <p:nvPicPr>
            <p:cNvPr id="32" name="Graphic 31" descr="Chevron arrows with solid fill">
              <a:extLst>
                <a:ext uri="{FF2B5EF4-FFF2-40B4-BE49-F238E27FC236}">
                  <a16:creationId xmlns:a16="http://schemas.microsoft.com/office/drawing/2014/main" id="{5C90F97C-6B93-BE6D-F622-A65924AF20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099093" y="1460897"/>
              <a:ext cx="540000" cy="540000"/>
            </a:xfrm>
            <a:prstGeom prst="rect">
              <a:avLst/>
            </a:prstGeom>
          </p:spPr>
        </p:pic>
        <p:pic>
          <p:nvPicPr>
            <p:cNvPr id="36" name="Graphic 35" descr="Chevron arrows with solid fill">
              <a:extLst>
                <a:ext uri="{FF2B5EF4-FFF2-40B4-BE49-F238E27FC236}">
                  <a16:creationId xmlns:a16="http://schemas.microsoft.com/office/drawing/2014/main" id="{C2D62EEA-8E6E-27BB-D0B7-C59AEEAE50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534999" y="1460897"/>
              <a:ext cx="540000" cy="540000"/>
            </a:xfrm>
            <a:prstGeom prst="rect">
              <a:avLst/>
            </a:prstGeom>
          </p:spPr>
        </p:pic>
        <p:pic>
          <p:nvPicPr>
            <p:cNvPr id="37" name="Graphic 36" descr="Chevron arrows with solid fill">
              <a:extLst>
                <a:ext uri="{FF2B5EF4-FFF2-40B4-BE49-F238E27FC236}">
                  <a16:creationId xmlns:a16="http://schemas.microsoft.com/office/drawing/2014/main" id="{5D59ADDE-8B08-AE1B-432E-415481405F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970905" y="1460897"/>
              <a:ext cx="540000" cy="5400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D84CA71-F3E1-9606-17D5-4F8A74C7C23E}"/>
              </a:ext>
            </a:extLst>
          </p:cNvPr>
          <p:cNvGrpSpPr>
            <a:grpSpLocks noChangeAspect="1"/>
          </p:cNvGrpSpPr>
          <p:nvPr/>
        </p:nvGrpSpPr>
        <p:grpSpPr>
          <a:xfrm>
            <a:off x="2698498" y="612252"/>
            <a:ext cx="1223571" cy="468000"/>
            <a:chOff x="9099093" y="1460897"/>
            <a:chExt cx="1411812" cy="540000"/>
          </a:xfrm>
          <a:solidFill>
            <a:schemeClr val="bg2"/>
          </a:solidFill>
        </p:grpSpPr>
        <p:pic>
          <p:nvPicPr>
            <p:cNvPr id="39" name="Graphic 38" descr="Chevron arrows with solid fill">
              <a:extLst>
                <a:ext uri="{FF2B5EF4-FFF2-40B4-BE49-F238E27FC236}">
                  <a16:creationId xmlns:a16="http://schemas.microsoft.com/office/drawing/2014/main" id="{8B830C0B-6996-4F04-F1DD-A924C42C9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099093" y="1460897"/>
              <a:ext cx="540000" cy="540000"/>
            </a:xfrm>
            <a:prstGeom prst="rect">
              <a:avLst/>
            </a:prstGeom>
          </p:spPr>
        </p:pic>
        <p:pic>
          <p:nvPicPr>
            <p:cNvPr id="40" name="Graphic 39" descr="Chevron arrows with solid fill">
              <a:extLst>
                <a:ext uri="{FF2B5EF4-FFF2-40B4-BE49-F238E27FC236}">
                  <a16:creationId xmlns:a16="http://schemas.microsoft.com/office/drawing/2014/main" id="{3908375E-29D8-D8BB-1664-41BCD2CC4B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534999" y="1460897"/>
              <a:ext cx="540000" cy="540000"/>
            </a:xfrm>
            <a:prstGeom prst="rect">
              <a:avLst/>
            </a:prstGeom>
          </p:spPr>
        </p:pic>
        <p:pic>
          <p:nvPicPr>
            <p:cNvPr id="41" name="Graphic 40" descr="Chevron arrows with solid fill">
              <a:extLst>
                <a:ext uri="{FF2B5EF4-FFF2-40B4-BE49-F238E27FC236}">
                  <a16:creationId xmlns:a16="http://schemas.microsoft.com/office/drawing/2014/main" id="{9B6A8F46-9AC6-B361-5560-99AEF9E51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970905" y="1460897"/>
              <a:ext cx="540000" cy="540000"/>
            </a:xfrm>
            <a:prstGeom prst="rect">
              <a:avLst/>
            </a:prstGeom>
          </p:spPr>
        </p:pic>
      </p:grp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AA3DF0E7-DFC4-727C-6229-B243E67CC95B}"/>
              </a:ext>
            </a:extLst>
          </p:cNvPr>
          <p:cNvSpPr/>
          <p:nvPr/>
        </p:nvSpPr>
        <p:spPr>
          <a:xfrm>
            <a:off x="5586138" y="4266098"/>
            <a:ext cx="1152000" cy="6480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调 用</a:t>
            </a:r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E61FA7F-5760-2246-CA28-3D7403FC7622}"/>
              </a:ext>
            </a:extLst>
          </p:cNvPr>
          <p:cNvGrpSpPr/>
          <p:nvPr/>
        </p:nvGrpSpPr>
        <p:grpSpPr>
          <a:xfrm>
            <a:off x="10526004" y="5991481"/>
            <a:ext cx="1242602" cy="432000"/>
            <a:chOff x="5452092" y="2540807"/>
            <a:chExt cx="1242602" cy="432000"/>
          </a:xfrm>
        </p:grpSpPr>
        <p:pic>
          <p:nvPicPr>
            <p:cNvPr id="49" name="Picture 4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A428C2E4-C401-C315-FC82-DF0F9AC30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52092" y="2540807"/>
              <a:ext cx="432000" cy="432000"/>
            </a:xfrm>
            <a:prstGeom prst="rect">
              <a:avLst/>
            </a:prstGeom>
          </p:spPr>
        </p:pic>
        <p:pic>
          <p:nvPicPr>
            <p:cNvPr id="51" name="Picture 50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2C781BAB-8CE3-D1A4-CA3D-AEBAFC9220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74767" y="2540807"/>
              <a:ext cx="419927" cy="432000"/>
            </a:xfrm>
            <a:prstGeom prst="rect">
              <a:avLst/>
            </a:prstGeom>
          </p:spPr>
        </p:pic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97F3C210-3A84-49EE-80FC-BD5E86693F3D}"/>
              </a:ext>
            </a:extLst>
          </p:cNvPr>
          <p:cNvSpPr txBox="1"/>
          <p:nvPr/>
        </p:nvSpPr>
        <p:spPr>
          <a:xfrm>
            <a:off x="10244013" y="6454248"/>
            <a:ext cx="1806584" cy="338554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>
            <a:defPPr>
              <a:defRPr lang="en-US"/>
            </a:defPPr>
            <a:lvl1pPr>
              <a:defRPr sz="2000" b="0" i="0">
                <a:solidFill>
                  <a:srgbClr val="333333"/>
                </a:solidFill>
                <a:effectLst/>
                <a:latin typeface="Roboto Condensed" panose="02000000000000000000" pitchFamily="2" charset="0"/>
              </a:defRPr>
            </a:lvl1pPr>
          </a:lstStyle>
          <a:p>
            <a:pPr algn="ctr"/>
            <a:r>
              <a:rPr lang="en-US" altLang="zh-CN" sz="1600" dirty="0" err="1">
                <a:solidFill>
                  <a:schemeClr val="tx1"/>
                </a:solidFill>
              </a:rPr>
              <a:t>VeriStand</a:t>
            </a:r>
            <a:r>
              <a:rPr lang="en-US" altLang="zh-CN" sz="1600" dirty="0">
                <a:solidFill>
                  <a:schemeClr val="tx1"/>
                </a:solidFill>
              </a:rPr>
              <a:t> + </a:t>
            </a:r>
            <a:r>
              <a:rPr lang="en-US" altLang="zh-CN" sz="1600" dirty="0" err="1">
                <a:solidFill>
                  <a:schemeClr val="tx1"/>
                </a:solidFill>
              </a:rPr>
              <a:t>TestStand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6300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Rectangle 1038">
            <a:extLst>
              <a:ext uri="{FF2B5EF4-FFF2-40B4-BE49-F238E27FC236}">
                <a16:creationId xmlns:a16="http://schemas.microsoft.com/office/drawing/2014/main" id="{78542BC8-6213-5FC4-9AE4-416639ACAD30}"/>
              </a:ext>
            </a:extLst>
          </p:cNvPr>
          <p:cNvSpPr/>
          <p:nvPr/>
        </p:nvSpPr>
        <p:spPr>
          <a:xfrm>
            <a:off x="141403" y="1491480"/>
            <a:ext cx="12050598" cy="4500001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B0206FA-7435-DF3D-5EA6-BABD1453BE93}"/>
              </a:ext>
            </a:extLst>
          </p:cNvPr>
          <p:cNvSpPr/>
          <p:nvPr/>
        </p:nvSpPr>
        <p:spPr>
          <a:xfrm>
            <a:off x="141403" y="556357"/>
            <a:ext cx="12050598" cy="580668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30" name="Table 1068">
            <a:extLst>
              <a:ext uri="{FF2B5EF4-FFF2-40B4-BE49-F238E27FC236}">
                <a16:creationId xmlns:a16="http://schemas.microsoft.com/office/drawing/2014/main" id="{48BDD06A-E111-AB98-614F-476C737C2A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3692232"/>
              </p:ext>
            </p:extLst>
          </p:nvPr>
        </p:nvGraphicFramePr>
        <p:xfrm>
          <a:off x="141403" y="557904"/>
          <a:ext cx="12050598" cy="579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23849">
                  <a:extLst>
                    <a:ext uri="{9D8B030D-6E8A-4147-A177-3AD203B41FA5}">
                      <a16:colId xmlns:a16="http://schemas.microsoft.com/office/drawing/2014/main" val="832555238"/>
                    </a:ext>
                  </a:extLst>
                </a:gridCol>
                <a:gridCol w="6400696">
                  <a:extLst>
                    <a:ext uri="{9D8B030D-6E8A-4147-A177-3AD203B41FA5}">
                      <a16:colId xmlns:a16="http://schemas.microsoft.com/office/drawing/2014/main" val="438810599"/>
                    </a:ext>
                  </a:extLst>
                </a:gridCol>
                <a:gridCol w="2826053">
                  <a:extLst>
                    <a:ext uri="{9D8B030D-6E8A-4147-A177-3AD203B41FA5}">
                      <a16:colId xmlns:a16="http://schemas.microsoft.com/office/drawing/2014/main" val="27818846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altLang="zh-CN" sz="2400" spc="-300" dirty="0">
                          <a:solidFill>
                            <a:schemeClr val="bg2"/>
                          </a:solidFill>
                        </a:rPr>
                        <a:t>NI</a:t>
                      </a:r>
                      <a:r>
                        <a:rPr lang="zh-CN" altLang="en-US" sz="2400" spc="-300" dirty="0">
                          <a:solidFill>
                            <a:schemeClr val="bg2"/>
                          </a:solidFill>
                        </a:rPr>
                        <a:t>仿真测试一体化平台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44123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数据后处理与可视化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spc="-300" dirty="0">
                          <a:solidFill>
                            <a:schemeClr val="bg2"/>
                          </a:solidFill>
                        </a:rPr>
                        <a:t>报表生成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9187242"/>
                  </a:ext>
                </a:extLst>
              </a:tr>
            </a:tbl>
          </a:graphicData>
        </a:graphic>
      </p:graphicFrame>
      <p:grpSp>
        <p:nvGrpSpPr>
          <p:cNvPr id="31" name="Group 30">
            <a:extLst>
              <a:ext uri="{FF2B5EF4-FFF2-40B4-BE49-F238E27FC236}">
                <a16:creationId xmlns:a16="http://schemas.microsoft.com/office/drawing/2014/main" id="{36D8E752-3168-4E05-AEC4-EEB110599F74}"/>
              </a:ext>
            </a:extLst>
          </p:cNvPr>
          <p:cNvGrpSpPr>
            <a:grpSpLocks noChangeAspect="1"/>
          </p:cNvGrpSpPr>
          <p:nvPr/>
        </p:nvGrpSpPr>
        <p:grpSpPr>
          <a:xfrm>
            <a:off x="8453628" y="612252"/>
            <a:ext cx="1223571" cy="468000"/>
            <a:chOff x="9099093" y="1460897"/>
            <a:chExt cx="1411812" cy="540000"/>
          </a:xfrm>
          <a:solidFill>
            <a:schemeClr val="bg2"/>
          </a:solidFill>
        </p:grpSpPr>
        <p:pic>
          <p:nvPicPr>
            <p:cNvPr id="32" name="Graphic 31" descr="Chevron arrows with solid fill">
              <a:extLst>
                <a:ext uri="{FF2B5EF4-FFF2-40B4-BE49-F238E27FC236}">
                  <a16:creationId xmlns:a16="http://schemas.microsoft.com/office/drawing/2014/main" id="{5C90F97C-6B93-BE6D-F622-A65924AF20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099093" y="1460897"/>
              <a:ext cx="540000" cy="540000"/>
            </a:xfrm>
            <a:prstGeom prst="rect">
              <a:avLst/>
            </a:prstGeom>
          </p:spPr>
        </p:pic>
        <p:pic>
          <p:nvPicPr>
            <p:cNvPr id="36" name="Graphic 35" descr="Chevron arrows with solid fill">
              <a:extLst>
                <a:ext uri="{FF2B5EF4-FFF2-40B4-BE49-F238E27FC236}">
                  <a16:creationId xmlns:a16="http://schemas.microsoft.com/office/drawing/2014/main" id="{C2D62EEA-8E6E-27BB-D0B7-C59AEEAE50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534999" y="1460897"/>
              <a:ext cx="540000" cy="540000"/>
            </a:xfrm>
            <a:prstGeom prst="rect">
              <a:avLst/>
            </a:prstGeom>
          </p:spPr>
        </p:pic>
        <p:pic>
          <p:nvPicPr>
            <p:cNvPr id="37" name="Graphic 36" descr="Chevron arrows with solid fill">
              <a:extLst>
                <a:ext uri="{FF2B5EF4-FFF2-40B4-BE49-F238E27FC236}">
                  <a16:creationId xmlns:a16="http://schemas.microsoft.com/office/drawing/2014/main" id="{5D59ADDE-8B08-AE1B-432E-415481405F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970905" y="1460897"/>
              <a:ext cx="540000" cy="5400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D84CA71-F3E1-9606-17D5-4F8A74C7C23E}"/>
              </a:ext>
            </a:extLst>
          </p:cNvPr>
          <p:cNvGrpSpPr>
            <a:grpSpLocks noChangeAspect="1"/>
          </p:cNvGrpSpPr>
          <p:nvPr/>
        </p:nvGrpSpPr>
        <p:grpSpPr>
          <a:xfrm>
            <a:off x="3015750" y="612252"/>
            <a:ext cx="1223571" cy="468000"/>
            <a:chOff x="9099093" y="1460897"/>
            <a:chExt cx="1411812" cy="540000"/>
          </a:xfrm>
          <a:solidFill>
            <a:schemeClr val="bg2"/>
          </a:solidFill>
        </p:grpSpPr>
        <p:pic>
          <p:nvPicPr>
            <p:cNvPr id="39" name="Graphic 38" descr="Chevron arrows with solid fill">
              <a:extLst>
                <a:ext uri="{FF2B5EF4-FFF2-40B4-BE49-F238E27FC236}">
                  <a16:creationId xmlns:a16="http://schemas.microsoft.com/office/drawing/2014/main" id="{8B830C0B-6996-4F04-F1DD-A924C42C9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099093" y="1460897"/>
              <a:ext cx="540000" cy="540000"/>
            </a:xfrm>
            <a:prstGeom prst="rect">
              <a:avLst/>
            </a:prstGeom>
          </p:spPr>
        </p:pic>
        <p:pic>
          <p:nvPicPr>
            <p:cNvPr id="40" name="Graphic 39" descr="Chevron arrows with solid fill">
              <a:extLst>
                <a:ext uri="{FF2B5EF4-FFF2-40B4-BE49-F238E27FC236}">
                  <a16:creationId xmlns:a16="http://schemas.microsoft.com/office/drawing/2014/main" id="{3908375E-29D8-D8BB-1664-41BCD2CC4B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534999" y="1460897"/>
              <a:ext cx="540000" cy="540000"/>
            </a:xfrm>
            <a:prstGeom prst="rect">
              <a:avLst/>
            </a:prstGeom>
          </p:spPr>
        </p:pic>
        <p:pic>
          <p:nvPicPr>
            <p:cNvPr id="41" name="Graphic 40" descr="Chevron arrows with solid fill">
              <a:extLst>
                <a:ext uri="{FF2B5EF4-FFF2-40B4-BE49-F238E27FC236}">
                  <a16:creationId xmlns:a16="http://schemas.microsoft.com/office/drawing/2014/main" id="{9B6A8F46-9AC6-B361-5560-99AEF9E51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970905" y="1460897"/>
              <a:ext cx="540000" cy="5400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1142940-0882-B135-7AEA-A5C084B5D4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7238" y="1575417"/>
            <a:ext cx="3353950" cy="432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F49A8E-05A8-B95D-2BC1-212118805F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4946" y="1581480"/>
            <a:ext cx="3351724" cy="432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8B6DF315-1DF3-58AE-16CD-13EFFA0BCF91}"/>
              </a:ext>
            </a:extLst>
          </p:cNvPr>
          <p:cNvSpPr/>
          <p:nvPr/>
        </p:nvSpPr>
        <p:spPr>
          <a:xfrm>
            <a:off x="7095067" y="3411417"/>
            <a:ext cx="1296000" cy="6480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自动生成</a:t>
            </a:r>
            <a:endParaRPr lang="en-US" dirty="0"/>
          </a:p>
        </p:txBody>
      </p:sp>
      <p:sp>
        <p:nvSpPr>
          <p:cNvPr id="9" name="Content Placeholder 19">
            <a:extLst>
              <a:ext uri="{FF2B5EF4-FFF2-40B4-BE49-F238E27FC236}">
                <a16:creationId xmlns:a16="http://schemas.microsoft.com/office/drawing/2014/main" id="{9FA86439-BF0A-8168-6D42-7D6505A66E1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75332" y="1575417"/>
            <a:ext cx="3048148" cy="3503010"/>
          </a:xfrm>
        </p:spPr>
        <p:txBody>
          <a:bodyPr wrap="square">
            <a:spAutoFit/>
          </a:bodyPr>
          <a:lstStyle/>
          <a:p>
            <a:pPr algn="ctr">
              <a:spcBef>
                <a:spcPts val="0"/>
              </a:spcBef>
              <a:spcAft>
                <a:spcPts val="1200"/>
              </a:spcAft>
            </a:pPr>
            <a:r>
              <a:rPr lang="en-US" altLang="zh-CN" sz="2400" dirty="0"/>
              <a:t>NI </a:t>
            </a:r>
            <a:r>
              <a:rPr lang="en-US" altLang="zh-CN" sz="2400" dirty="0" err="1"/>
              <a:t>DIAdem</a:t>
            </a:r>
            <a:endParaRPr lang="en-US" altLang="zh-CN" sz="2400" dirty="0"/>
          </a:p>
          <a:p>
            <a:pPr algn="ctr">
              <a:spcBef>
                <a:spcPts val="0"/>
              </a:spcBef>
              <a:spcAft>
                <a:spcPts val="1200"/>
              </a:spcAft>
            </a:pPr>
            <a:r>
              <a:rPr lang="zh-CN" altLang="en-US" sz="2400" dirty="0"/>
              <a:t>数据后处理与可视化</a:t>
            </a:r>
            <a:endParaRPr lang="en-US" altLang="zh-CN" sz="2400" dirty="0"/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定制报告模板（</a:t>
            </a:r>
            <a:r>
              <a:rPr lang="en-US" altLang="zh-CN" dirty="0"/>
              <a:t>*.TDR</a:t>
            </a:r>
            <a:r>
              <a:rPr lang="zh-CN" altLang="en-US" dirty="0"/>
              <a:t>）</a:t>
            </a:r>
            <a:endParaRPr lang="en-US" altLang="zh-CN" dirty="0"/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宏录制数据后处理、报告生成和导出操作，生成</a:t>
            </a:r>
            <a:r>
              <a:rPr lang="en-US" altLang="zh-CN" dirty="0"/>
              <a:t>script</a:t>
            </a:r>
            <a:r>
              <a:rPr lang="zh-CN" altLang="en-US" dirty="0"/>
              <a:t>，测试程序调用</a:t>
            </a:r>
            <a:r>
              <a:rPr lang="en-US" altLang="zh-CN" dirty="0"/>
              <a:t>script</a:t>
            </a:r>
            <a:r>
              <a:rPr lang="zh-CN" altLang="en-US" dirty="0"/>
              <a:t>即可实现自动化</a:t>
            </a:r>
            <a:endParaRPr lang="en-US" altLang="zh-CN" dirty="0"/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通过修改报告模板快速调整报告内容</a:t>
            </a:r>
            <a:endParaRPr lang="en-US" altLang="zh-CN" dirty="0"/>
          </a:p>
        </p:txBody>
      </p:sp>
      <p:sp>
        <p:nvSpPr>
          <p:cNvPr id="11" name="Content Placeholder 19">
            <a:extLst>
              <a:ext uri="{FF2B5EF4-FFF2-40B4-BE49-F238E27FC236}">
                <a16:creationId xmlns:a16="http://schemas.microsoft.com/office/drawing/2014/main" id="{47E1C404-9947-58DF-D3D3-138D14B79DFA}"/>
              </a:ext>
            </a:extLst>
          </p:cNvPr>
          <p:cNvSpPr txBox="1">
            <a:spLocks/>
          </p:cNvSpPr>
          <p:nvPr/>
        </p:nvSpPr>
        <p:spPr>
          <a:xfrm>
            <a:off x="5001647" y="3606118"/>
            <a:ext cx="1885132" cy="258597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 marL="0" indent="0" algn="l" defTabSz="27431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70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68658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5847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83035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dirty="0" err="1">
                <a:solidFill>
                  <a:srgbClr val="FF0000"/>
                </a:solidFill>
              </a:rPr>
              <a:t>DIAdem</a:t>
            </a: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zh-CN" altLang="en-US" dirty="0">
                <a:solidFill>
                  <a:srgbClr val="FF0000"/>
                </a:solidFill>
              </a:rPr>
              <a:t>报告模板</a:t>
            </a:r>
            <a:endParaRPr lang="en-US" altLang="zh-CN" dirty="0">
              <a:solidFill>
                <a:srgbClr val="FF0000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E59D562-FC84-EF0C-2C84-BC67F1479C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5842" y="5991481"/>
            <a:ext cx="432000" cy="432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67C3F95-3D3A-FA4E-A3E3-78792F692978}"/>
              </a:ext>
            </a:extLst>
          </p:cNvPr>
          <p:cNvSpPr txBox="1"/>
          <p:nvPr/>
        </p:nvSpPr>
        <p:spPr>
          <a:xfrm>
            <a:off x="11242042" y="6454825"/>
            <a:ext cx="639599" cy="338554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>
            <a:defPPr>
              <a:defRPr lang="en-US"/>
            </a:defPPr>
            <a:lvl1pPr>
              <a:defRPr sz="2000" b="0" i="0">
                <a:solidFill>
                  <a:srgbClr val="333333"/>
                </a:solidFill>
                <a:effectLst/>
                <a:latin typeface="Roboto Condensed" panose="02000000000000000000" pitchFamily="2" charset="0"/>
              </a:defRPr>
            </a:lvl1pPr>
          </a:lstStyle>
          <a:p>
            <a:pPr algn="ctr"/>
            <a:r>
              <a:rPr lang="en-US" altLang="zh-CN" sz="1600" dirty="0" err="1">
                <a:solidFill>
                  <a:schemeClr val="tx1"/>
                </a:solidFill>
              </a:rPr>
              <a:t>DIAdem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9258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Rectangle 1038">
            <a:extLst>
              <a:ext uri="{FF2B5EF4-FFF2-40B4-BE49-F238E27FC236}">
                <a16:creationId xmlns:a16="http://schemas.microsoft.com/office/drawing/2014/main" id="{78542BC8-6213-5FC4-9AE4-416639ACAD30}"/>
              </a:ext>
            </a:extLst>
          </p:cNvPr>
          <p:cNvSpPr/>
          <p:nvPr/>
        </p:nvSpPr>
        <p:spPr>
          <a:xfrm>
            <a:off x="141403" y="1491480"/>
            <a:ext cx="12050598" cy="4500001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912EC9D-E577-50BE-B7E9-12980930B2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58" t="18242" r="20145" b="5643"/>
          <a:stretch/>
        </p:blipFill>
        <p:spPr>
          <a:xfrm>
            <a:off x="7790463" y="1559030"/>
            <a:ext cx="3426207" cy="432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733A51D-2F0A-132F-53CE-EE160D0B51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460" t="18240" r="20147" b="5641"/>
          <a:stretch/>
        </p:blipFill>
        <p:spPr>
          <a:xfrm>
            <a:off x="4267238" y="1563599"/>
            <a:ext cx="3426207" cy="432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5B0206FA-7435-DF3D-5EA6-BABD1453BE93}"/>
              </a:ext>
            </a:extLst>
          </p:cNvPr>
          <p:cNvSpPr/>
          <p:nvPr/>
        </p:nvSpPr>
        <p:spPr>
          <a:xfrm>
            <a:off x="141403" y="556357"/>
            <a:ext cx="12050598" cy="580668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30" name="Table 1068">
            <a:extLst>
              <a:ext uri="{FF2B5EF4-FFF2-40B4-BE49-F238E27FC236}">
                <a16:creationId xmlns:a16="http://schemas.microsoft.com/office/drawing/2014/main" id="{48BDD06A-E111-AB98-614F-476C737C2A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839564"/>
              </p:ext>
            </p:extLst>
          </p:nvPr>
        </p:nvGraphicFramePr>
        <p:xfrm>
          <a:off x="141403" y="557904"/>
          <a:ext cx="12050598" cy="579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23849">
                  <a:extLst>
                    <a:ext uri="{9D8B030D-6E8A-4147-A177-3AD203B41FA5}">
                      <a16:colId xmlns:a16="http://schemas.microsoft.com/office/drawing/2014/main" val="832555238"/>
                    </a:ext>
                  </a:extLst>
                </a:gridCol>
                <a:gridCol w="6400696">
                  <a:extLst>
                    <a:ext uri="{9D8B030D-6E8A-4147-A177-3AD203B41FA5}">
                      <a16:colId xmlns:a16="http://schemas.microsoft.com/office/drawing/2014/main" val="438810599"/>
                    </a:ext>
                  </a:extLst>
                </a:gridCol>
                <a:gridCol w="2826053">
                  <a:extLst>
                    <a:ext uri="{9D8B030D-6E8A-4147-A177-3AD203B41FA5}">
                      <a16:colId xmlns:a16="http://schemas.microsoft.com/office/drawing/2014/main" val="27818846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zh-CN" altLang="en-US" sz="2400" spc="0" dirty="0">
                          <a:solidFill>
                            <a:schemeClr val="bg2"/>
                          </a:solidFill>
                        </a:rPr>
                        <a:t>数据后处理</a:t>
                      </a:r>
                      <a:r>
                        <a:rPr lang="en-US" altLang="zh-CN" sz="2400" spc="0" dirty="0">
                          <a:solidFill>
                            <a:schemeClr val="bg2"/>
                          </a:solidFill>
                        </a:rPr>
                        <a:t>/</a:t>
                      </a:r>
                      <a:r>
                        <a:rPr lang="zh-CN" altLang="en-US" sz="2400" spc="0" dirty="0">
                          <a:solidFill>
                            <a:schemeClr val="bg2"/>
                          </a:solidFill>
                        </a:rPr>
                        <a:t>可视化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44123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Word</a:t>
                      </a:r>
                      <a:r>
                        <a:rPr kumimoji="0" lang="zh-CN" alt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44123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报表生成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spc="0" dirty="0">
                        <a:solidFill>
                          <a:schemeClr val="bg2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9187242"/>
                  </a:ext>
                </a:extLst>
              </a:tr>
            </a:tbl>
          </a:graphicData>
        </a:graphic>
      </p:graphicFrame>
      <p:grpSp>
        <p:nvGrpSpPr>
          <p:cNvPr id="38" name="Group 37">
            <a:extLst>
              <a:ext uri="{FF2B5EF4-FFF2-40B4-BE49-F238E27FC236}">
                <a16:creationId xmlns:a16="http://schemas.microsoft.com/office/drawing/2014/main" id="{4D84CA71-F3E1-9606-17D5-4F8A74C7C23E}"/>
              </a:ext>
            </a:extLst>
          </p:cNvPr>
          <p:cNvGrpSpPr>
            <a:grpSpLocks noChangeAspect="1"/>
          </p:cNvGrpSpPr>
          <p:nvPr/>
        </p:nvGrpSpPr>
        <p:grpSpPr>
          <a:xfrm>
            <a:off x="3248832" y="612252"/>
            <a:ext cx="1223571" cy="468000"/>
            <a:chOff x="9099093" y="1460897"/>
            <a:chExt cx="1411812" cy="540000"/>
          </a:xfrm>
          <a:solidFill>
            <a:schemeClr val="bg2"/>
          </a:solidFill>
        </p:grpSpPr>
        <p:pic>
          <p:nvPicPr>
            <p:cNvPr id="39" name="Graphic 38" descr="Chevron arrows with solid fill">
              <a:extLst>
                <a:ext uri="{FF2B5EF4-FFF2-40B4-BE49-F238E27FC236}">
                  <a16:creationId xmlns:a16="http://schemas.microsoft.com/office/drawing/2014/main" id="{8B830C0B-6996-4F04-F1DD-A924C42C9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099093" y="1460897"/>
              <a:ext cx="540000" cy="540000"/>
            </a:xfrm>
            <a:prstGeom prst="rect">
              <a:avLst/>
            </a:prstGeom>
          </p:spPr>
        </p:pic>
        <p:pic>
          <p:nvPicPr>
            <p:cNvPr id="40" name="Graphic 39" descr="Chevron arrows with solid fill">
              <a:extLst>
                <a:ext uri="{FF2B5EF4-FFF2-40B4-BE49-F238E27FC236}">
                  <a16:creationId xmlns:a16="http://schemas.microsoft.com/office/drawing/2014/main" id="{3908375E-29D8-D8BB-1664-41BCD2CC4B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534999" y="1460897"/>
              <a:ext cx="540000" cy="540000"/>
            </a:xfrm>
            <a:prstGeom prst="rect">
              <a:avLst/>
            </a:prstGeom>
          </p:spPr>
        </p:pic>
        <p:pic>
          <p:nvPicPr>
            <p:cNvPr id="41" name="Graphic 40" descr="Chevron arrows with solid fill">
              <a:extLst>
                <a:ext uri="{FF2B5EF4-FFF2-40B4-BE49-F238E27FC236}">
                  <a16:creationId xmlns:a16="http://schemas.microsoft.com/office/drawing/2014/main" id="{9B6A8F46-9AC6-B361-5560-99AEF9E51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970905" y="1460897"/>
              <a:ext cx="540000" cy="540000"/>
            </a:xfrm>
            <a:prstGeom prst="rect">
              <a:avLst/>
            </a:prstGeom>
          </p:spPr>
        </p:pic>
      </p:grpSp>
      <p:sp>
        <p:nvSpPr>
          <p:cNvPr id="7" name="Arrow: Right 6">
            <a:extLst>
              <a:ext uri="{FF2B5EF4-FFF2-40B4-BE49-F238E27FC236}">
                <a16:creationId xmlns:a16="http://schemas.microsoft.com/office/drawing/2014/main" id="{8B6DF315-1DF3-58AE-16CD-13EFFA0BCF91}"/>
              </a:ext>
            </a:extLst>
          </p:cNvPr>
          <p:cNvSpPr/>
          <p:nvPr/>
        </p:nvSpPr>
        <p:spPr>
          <a:xfrm>
            <a:off x="7095067" y="3411417"/>
            <a:ext cx="1296000" cy="6480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自动生成</a:t>
            </a:r>
            <a:endParaRPr lang="en-US" dirty="0"/>
          </a:p>
        </p:txBody>
      </p:sp>
      <p:sp>
        <p:nvSpPr>
          <p:cNvPr id="9" name="Content Placeholder 19">
            <a:extLst>
              <a:ext uri="{FF2B5EF4-FFF2-40B4-BE49-F238E27FC236}">
                <a16:creationId xmlns:a16="http://schemas.microsoft.com/office/drawing/2014/main" id="{9FA86439-BF0A-8168-6D42-7D6505A66E1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75332" y="1575417"/>
            <a:ext cx="3048148" cy="3503010"/>
          </a:xfrm>
        </p:spPr>
        <p:txBody>
          <a:bodyPr wrap="square">
            <a:spAutoFit/>
          </a:bodyPr>
          <a:lstStyle/>
          <a:p>
            <a:pPr algn="ctr">
              <a:spcBef>
                <a:spcPts val="0"/>
              </a:spcBef>
              <a:spcAft>
                <a:spcPts val="1200"/>
              </a:spcAft>
            </a:pPr>
            <a:r>
              <a:rPr lang="en-US" altLang="zh-CN" sz="2400" dirty="0"/>
              <a:t>LabVIEW </a:t>
            </a:r>
          </a:p>
          <a:p>
            <a:pPr algn="ctr">
              <a:spcBef>
                <a:spcPts val="0"/>
              </a:spcBef>
              <a:spcAft>
                <a:spcPts val="1200"/>
              </a:spcAft>
            </a:pPr>
            <a:r>
              <a:rPr lang="zh-CN" altLang="en-US" sz="2400" dirty="0"/>
              <a:t>报表生成工具包</a:t>
            </a:r>
            <a:endParaRPr lang="en-US" altLang="zh-CN" sz="2400" dirty="0"/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altLang="zh-CN" dirty="0"/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定制</a:t>
            </a:r>
            <a:r>
              <a:rPr lang="en-US" altLang="zh-CN" dirty="0"/>
              <a:t>Word</a:t>
            </a:r>
            <a:r>
              <a:rPr lang="zh-CN" altLang="en-US" dirty="0"/>
              <a:t>报告模板，通过</a:t>
            </a:r>
            <a:r>
              <a:rPr lang="en-US" altLang="zh-CN" dirty="0"/>
              <a:t>Word</a:t>
            </a:r>
            <a:r>
              <a:rPr lang="zh-CN" altLang="en-US" dirty="0"/>
              <a:t>书签定位报告内容，支持文字、表格、图片</a:t>
            </a:r>
            <a:endParaRPr lang="en-US" altLang="zh-CN" dirty="0"/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配合</a:t>
            </a:r>
            <a:r>
              <a:rPr lang="en-US" altLang="zh-CN" dirty="0"/>
              <a:t>LabVIEW</a:t>
            </a:r>
            <a:r>
              <a:rPr lang="zh-CN" altLang="en-US" dirty="0"/>
              <a:t>工具包方便实现</a:t>
            </a:r>
            <a:r>
              <a:rPr lang="en-US" altLang="zh-CN" dirty="0"/>
              <a:t>Word</a:t>
            </a:r>
            <a:r>
              <a:rPr lang="zh-CN" altLang="en-US" dirty="0"/>
              <a:t>报表生成</a:t>
            </a:r>
            <a:endParaRPr lang="en-US" altLang="zh-CN" dirty="0"/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850" dirty="0">
                <a:ea typeface="黑体"/>
              </a:rPr>
              <a:t>通过修改报表模板快速调整报告内容</a:t>
            </a:r>
            <a:endParaRPr lang="en-US" altLang="zh-CN" sz="1850" dirty="0">
              <a:ea typeface="黑体"/>
            </a:endParaRPr>
          </a:p>
        </p:txBody>
      </p:sp>
      <p:sp>
        <p:nvSpPr>
          <p:cNvPr id="11" name="Content Placeholder 19">
            <a:extLst>
              <a:ext uri="{FF2B5EF4-FFF2-40B4-BE49-F238E27FC236}">
                <a16:creationId xmlns:a16="http://schemas.microsoft.com/office/drawing/2014/main" id="{47E1C404-9947-58DF-D3D3-138D14B79DFA}"/>
              </a:ext>
            </a:extLst>
          </p:cNvPr>
          <p:cNvSpPr txBox="1">
            <a:spLocks/>
          </p:cNvSpPr>
          <p:nvPr/>
        </p:nvSpPr>
        <p:spPr>
          <a:xfrm>
            <a:off x="5188942" y="3606118"/>
            <a:ext cx="1510542" cy="25622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 marL="0" indent="0" algn="l" defTabSz="27431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70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68658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5847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83035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850" dirty="0">
                <a:solidFill>
                  <a:srgbClr val="FF0000"/>
                </a:solidFill>
                <a:ea typeface="黑体"/>
              </a:rPr>
              <a:t>Word</a:t>
            </a:r>
            <a:r>
              <a:rPr lang="zh-CN" altLang="en-US" sz="1850">
                <a:solidFill>
                  <a:srgbClr val="FF0000"/>
                </a:solidFill>
                <a:ea typeface="黑体"/>
              </a:rPr>
              <a:t>报表模板</a:t>
            </a:r>
            <a:endParaRPr lang="en-US" altLang="zh-CN" sz="1850">
              <a:solidFill>
                <a:srgbClr val="FF0000"/>
              </a:solidFill>
              <a:ea typeface="黑体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C27D47-4847-896C-A839-C176D6A78D70}"/>
              </a:ext>
            </a:extLst>
          </p:cNvPr>
          <p:cNvSpPr txBox="1"/>
          <p:nvPr/>
        </p:nvSpPr>
        <p:spPr>
          <a:xfrm>
            <a:off x="9292271" y="6446735"/>
            <a:ext cx="2837315" cy="338554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en-US" altLang="zh-CN" sz="1600" b="0" i="0" dirty="0">
                <a:effectLst/>
                <a:latin typeface="Roboto Condensed" panose="02000000000000000000" pitchFamily="2" charset="0"/>
              </a:rPr>
              <a:t>LabVIEW Report Generation Toolkit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52E51D26-D254-3B62-15D7-A0BE10181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2928" y="5950825"/>
            <a:ext cx="896000" cy="50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8313904-4BB4-477C-1A83-D0704F91211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83733" y="4424363"/>
            <a:ext cx="2114550" cy="194881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</p:pic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A5EB6681-9500-F99F-DE7F-EC16B974C35D}"/>
              </a:ext>
            </a:extLst>
          </p:cNvPr>
          <p:cNvSpPr txBox="1">
            <a:spLocks/>
          </p:cNvSpPr>
          <p:nvPr/>
        </p:nvSpPr>
        <p:spPr>
          <a:xfrm>
            <a:off x="6840068" y="5826419"/>
            <a:ext cx="1045672" cy="258597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 marL="0" indent="0" algn="l" defTabSz="27431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70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68658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5847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83035" indent="0" algn="l" defTabSz="27431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dirty="0"/>
              <a:t>Word</a:t>
            </a:r>
            <a:r>
              <a:rPr lang="zh-CN" altLang="en-US" dirty="0"/>
              <a:t>书签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62575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Rectangle 1038">
            <a:extLst>
              <a:ext uri="{FF2B5EF4-FFF2-40B4-BE49-F238E27FC236}">
                <a16:creationId xmlns:a16="http://schemas.microsoft.com/office/drawing/2014/main" id="{78542BC8-6213-5FC4-9AE4-416639ACAD30}"/>
              </a:ext>
            </a:extLst>
          </p:cNvPr>
          <p:cNvSpPr/>
          <p:nvPr/>
        </p:nvSpPr>
        <p:spPr>
          <a:xfrm>
            <a:off x="141403" y="1491480"/>
            <a:ext cx="12050598" cy="4500001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8">
            <a:extLst>
              <a:ext uri="{FF2B5EF4-FFF2-40B4-BE49-F238E27FC236}">
                <a16:creationId xmlns:a16="http://schemas.microsoft.com/office/drawing/2014/main" id="{DBA05A15-1AA6-40B1-ECB4-AA2592F6691D}"/>
              </a:ext>
            </a:extLst>
          </p:cNvPr>
          <p:cNvSpPr txBox="1">
            <a:spLocks/>
          </p:cNvSpPr>
          <p:nvPr/>
        </p:nvSpPr>
        <p:spPr>
          <a:xfrm>
            <a:off x="0" y="579557"/>
            <a:ext cx="12191999" cy="535531"/>
          </a:xfrm>
          <a:prstGeom prst="rect">
            <a:avLst/>
          </a:prstGeom>
        </p:spPr>
        <p:txBody>
          <a:bodyPr vert="horz" wrap="square" lIns="0" tIns="45720" rIns="0" bIns="45720" rtlCol="0" anchor="t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733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NI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仿真测试一体化平台：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Demo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8BFA3BB-CFD4-6039-11F4-4725A384B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000" y="2121480"/>
            <a:ext cx="5760000" cy="3240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C0B95E1-EDFF-94DD-2469-5ED952DAB7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999" y="2121480"/>
            <a:ext cx="5760000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893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F3EA8CC4-A231-6E65-FF7C-B7CF1547C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79557"/>
            <a:ext cx="12191999" cy="535531"/>
          </a:xfrm>
        </p:spPr>
        <p:txBody>
          <a:bodyPr/>
          <a:lstStyle/>
          <a:p>
            <a:pPr algn="ctr"/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NI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Digital Twin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数字孪生实践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7FD3CA9-7825-4C2C-B905-9DBC08EE61E5}"/>
              </a:ext>
            </a:extLst>
          </p:cNvPr>
          <p:cNvSpPr/>
          <p:nvPr/>
        </p:nvSpPr>
        <p:spPr>
          <a:xfrm>
            <a:off x="141403" y="1491480"/>
            <a:ext cx="12050598" cy="4500001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6CAC8C-48E3-3F21-51CD-FC14E61F6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5331" y="1491480"/>
            <a:ext cx="5680331" cy="450000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45773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F3EA8CC4-A231-6E65-FF7C-B7CF1547C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79557"/>
            <a:ext cx="12191999" cy="535531"/>
          </a:xfrm>
        </p:spPr>
        <p:txBody>
          <a:bodyPr/>
          <a:lstStyle/>
          <a:p>
            <a:pPr algn="ctr"/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NI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Digital Twin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数字孪生实践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7FD3CA9-7825-4C2C-B905-9DBC08EE61E5}"/>
              </a:ext>
            </a:extLst>
          </p:cNvPr>
          <p:cNvSpPr/>
          <p:nvPr/>
        </p:nvSpPr>
        <p:spPr>
          <a:xfrm>
            <a:off x="141403" y="1491480"/>
            <a:ext cx="12050598" cy="4500001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6CAC8C-48E3-3F21-51CD-FC14E61F6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5331" y="1491481"/>
            <a:ext cx="5680329" cy="4500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2285004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4|1.2|1.3|2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3.2|4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8|6.8|2.5|1.7|6.3|2.9|6.5"/>
</p:tagLst>
</file>

<file path=ppt/theme/theme1.xml><?xml version="1.0" encoding="utf-8"?>
<a:theme xmlns:a="http://schemas.openxmlformats.org/drawingml/2006/main" name="2020 NI Confidential">
  <a:themeElements>
    <a:clrScheme name="">
      <a:dk1>
        <a:srgbClr val="044123"/>
      </a:dk1>
      <a:lt1>
        <a:srgbClr val="FFFFFF"/>
      </a:lt1>
      <a:dk2>
        <a:srgbClr val="3C3D3C"/>
      </a:dk2>
      <a:lt2>
        <a:srgbClr val="CDDBC8"/>
      </a:lt2>
      <a:accent1>
        <a:srgbClr val="00B677"/>
      </a:accent1>
      <a:accent2>
        <a:srgbClr val="FFC409"/>
      </a:accent2>
      <a:accent3>
        <a:srgbClr val="3BB3E6"/>
      </a:accent3>
      <a:accent4>
        <a:srgbClr val="EF453E"/>
      </a:accent4>
      <a:accent5>
        <a:srgbClr val="8E78B7"/>
      </a:accent5>
      <a:accent6>
        <a:srgbClr val="32EB95"/>
      </a:accent6>
      <a:hlink>
        <a:srgbClr val="00B677"/>
      </a:hlink>
      <a:folHlink>
        <a:srgbClr val="00B677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rIns="0" rtlCol="0">
        <a:spAutoFit/>
      </a:bodyPr>
      <a:lstStyle>
        <a:defPPr algn="l" defTabSz="274320">
          <a:defRPr sz="2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NI Corporate Template Updated 10-5-20.potx" id="{7D2467EC-D301-2245-ADA2-E19E0394E27D}" vid="{60138356-DEE8-C44E-833B-4A7F17313F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2161</TotalTime>
  <Words>1318</Words>
  <Application>Microsoft Office PowerPoint</Application>
  <PresentationFormat>Widescreen</PresentationFormat>
  <Paragraphs>188</Paragraphs>
  <Slides>17</Slides>
  <Notes>16</Notes>
  <HiddenSlides>7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System Font Regular</vt:lpstr>
      <vt:lpstr>微软雅黑</vt:lpstr>
      <vt:lpstr>Arial</vt:lpstr>
      <vt:lpstr>Calibri</vt:lpstr>
      <vt:lpstr>Consolas</vt:lpstr>
      <vt:lpstr>Roboto Condensed</vt:lpstr>
      <vt:lpstr>Times New Roman</vt:lpstr>
      <vt:lpstr>Wingdings</vt:lpstr>
      <vt:lpstr>2020 NI Confidential</vt:lpstr>
      <vt:lpstr>NI 仿真测试一体化平台全流程支持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NI Digital Twin 数字孪生实践</vt:lpstr>
      <vt:lpstr>NI Digital Twin 数字孪生实践</vt:lpstr>
      <vt:lpstr>NI Digital Twin 数字孪生实践</vt:lpstr>
      <vt:lpstr>PowerPoint Presentation</vt:lpstr>
      <vt:lpstr>NI VeriStand Custom UI Template</vt:lpstr>
      <vt:lpstr>Landing Gear HIL Demo </vt:lpstr>
      <vt:lpstr>System Block Diagram</vt:lpstr>
      <vt:lpstr>Signal Path Example: Discrete High/Gnd Acquisition</vt:lpstr>
      <vt:lpstr>Signal Path Example: Discrete High/Gnd Acquisition</vt:lpstr>
      <vt:lpstr>NI 仿真测试一体化平台全流程支持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 仿真测试一体化平台全流程支持</dc:title>
  <dc:creator>Yongtao Tan</dc:creator>
  <cp:lastModifiedBy>Yongtao Tan</cp:lastModifiedBy>
  <cp:revision>9</cp:revision>
  <dcterms:created xsi:type="dcterms:W3CDTF">2022-08-23T13:03:26Z</dcterms:created>
  <dcterms:modified xsi:type="dcterms:W3CDTF">2022-12-21T09:03:28Z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76122db4-a595-414e-9ece-6adfb473e1a0_Enabled">
    <vt:lpwstr>true</vt:lpwstr>
  </property>
  <property fmtid="{D5CDD505-2E9C-101B-9397-08002B2CF9AE}" pid="3" name="MSIP_Label_76122db4-a595-414e-9ece-6adfb473e1a0_SetDate">
    <vt:lpwstr>2022-08-23T13:03:26Z</vt:lpwstr>
  </property>
  <property fmtid="{D5CDD505-2E9C-101B-9397-08002B2CF9AE}" pid="4" name="MSIP_Label_76122db4-a595-414e-9ece-6adfb473e1a0_Method">
    <vt:lpwstr>Standard</vt:lpwstr>
  </property>
  <property fmtid="{D5CDD505-2E9C-101B-9397-08002B2CF9AE}" pid="5" name="MSIP_Label_76122db4-a595-414e-9ece-6adfb473e1a0_Name">
    <vt:lpwstr>Internal</vt:lpwstr>
  </property>
  <property fmtid="{D5CDD505-2E9C-101B-9397-08002B2CF9AE}" pid="6" name="MSIP_Label_76122db4-a595-414e-9ece-6adfb473e1a0_SiteId">
    <vt:lpwstr>87ba1f9a-44cd-43a6-b008-6fdb45a5204e</vt:lpwstr>
  </property>
  <property fmtid="{D5CDD505-2E9C-101B-9397-08002B2CF9AE}" pid="7" name="MSIP_Label_76122db4-a595-414e-9ece-6adfb473e1a0_ActionId">
    <vt:lpwstr>7ed96c76-aa88-498c-9a0a-c1ab38edd83b</vt:lpwstr>
  </property>
  <property fmtid="{D5CDD505-2E9C-101B-9397-08002B2CF9AE}" pid="8" name="MSIP_Label_76122db4-a595-414e-9ece-6adfb473e1a0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INTERNAL - NI CONFIDENTIAL</vt:lpwstr>
  </property>
</Properties>
</file>

<file path=docProps/thumbnail.jpeg>
</file>